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B9B9"/>
    <a:srgbClr val="0033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E254-DF55-4B80-9B10-6248143C314D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FC96-20E8-4DA9-ADA8-BBC1B390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985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E254-DF55-4B80-9B10-6248143C314D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FC96-20E8-4DA9-ADA8-BBC1B390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693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E254-DF55-4B80-9B10-6248143C314D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FC96-20E8-4DA9-ADA8-BBC1B390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564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E254-DF55-4B80-9B10-6248143C314D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FC96-20E8-4DA9-ADA8-BBC1B390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549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E254-DF55-4B80-9B10-6248143C314D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FC96-20E8-4DA9-ADA8-BBC1B390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988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E254-DF55-4B80-9B10-6248143C314D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FC96-20E8-4DA9-ADA8-BBC1B390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084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E254-DF55-4B80-9B10-6248143C314D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FC96-20E8-4DA9-ADA8-BBC1B390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91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E254-DF55-4B80-9B10-6248143C314D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FC96-20E8-4DA9-ADA8-BBC1B390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96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E254-DF55-4B80-9B10-6248143C314D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FC96-20E8-4DA9-ADA8-BBC1B390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893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E254-DF55-4B80-9B10-6248143C314D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FC96-20E8-4DA9-ADA8-BBC1B390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7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AE254-DF55-4B80-9B10-6248143C314D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AFC96-20E8-4DA9-ADA8-BBC1B390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35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AE254-DF55-4B80-9B10-6248143C314D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AFC96-20E8-4DA9-ADA8-BBC1B390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11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246" y="710716"/>
            <a:ext cx="459532" cy="107864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47" y="699498"/>
            <a:ext cx="657607" cy="108986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36635" y="138942"/>
            <a:ext cx="11295540" cy="923245"/>
          </a:xfrm>
          <a:prstGeom prst="rect">
            <a:avLst/>
          </a:prstGeom>
          <a:noFill/>
        </p:spPr>
        <p:txBody>
          <a:bodyPr wrap="square" lIns="91355" tIns="45678" rIns="91355" bIns="45678">
            <a:spAutoFit/>
          </a:bodyPr>
          <a:lstStyle/>
          <a:p>
            <a:pPr algn="ctr"/>
            <a:r>
              <a:rPr lang="ru-RU" sz="5395" b="1" dirty="0">
                <a:ln w="0"/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отличия договоров</a:t>
            </a:r>
          </a:p>
        </p:txBody>
      </p:sp>
      <p:sp>
        <p:nvSpPr>
          <p:cNvPr id="7" name="Заголовок 6"/>
          <p:cNvSpPr txBox="1">
            <a:spLocks/>
          </p:cNvSpPr>
          <p:nvPr/>
        </p:nvSpPr>
        <p:spPr>
          <a:xfrm>
            <a:off x="6745834" y="1779972"/>
            <a:ext cx="4414529" cy="4612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997" b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Гражданско-правовой</a:t>
            </a:r>
          </a:p>
        </p:txBody>
      </p:sp>
      <p:sp>
        <p:nvSpPr>
          <p:cNvPr id="11" name="Заголовок 6"/>
          <p:cNvSpPr txBox="1">
            <a:spLocks/>
          </p:cNvSpPr>
          <p:nvPr/>
        </p:nvSpPr>
        <p:spPr>
          <a:xfrm>
            <a:off x="1468486" y="1779972"/>
            <a:ext cx="4187123" cy="4612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997" b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Трудовой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4023440" y="1121249"/>
            <a:ext cx="532907" cy="596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7297009" y="1078676"/>
            <a:ext cx="532907" cy="596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Заголовок 6"/>
          <p:cNvSpPr txBox="1">
            <a:spLocks/>
          </p:cNvSpPr>
          <p:nvPr/>
        </p:nvSpPr>
        <p:spPr>
          <a:xfrm>
            <a:off x="1022159" y="2580813"/>
            <a:ext cx="4840543" cy="38128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98" b="1" dirty="0">
                <a:solidFill>
                  <a:srgbClr val="0033A0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Режим рабочего времени</a:t>
            </a:r>
          </a:p>
          <a:p>
            <a:pPr algn="ctr"/>
            <a:endParaRPr lang="ru-RU" sz="2398" b="1" dirty="0">
              <a:solidFill>
                <a:srgbClr val="0033A0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298" b="1" dirty="0">
                <a:solidFill>
                  <a:srgbClr val="0033A0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 Личное выполнение работы </a:t>
            </a:r>
          </a:p>
          <a:p>
            <a:pPr algn="ctr"/>
            <a:endParaRPr lang="ru-RU" sz="1399" b="1" dirty="0">
              <a:solidFill>
                <a:srgbClr val="0033A0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298" b="1" dirty="0">
                <a:solidFill>
                  <a:srgbClr val="0033A0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Заработная плата 2 раза в месяц</a:t>
            </a:r>
          </a:p>
          <a:p>
            <a:pPr algn="ctr"/>
            <a:endParaRPr lang="ru-RU" sz="2398" b="1" dirty="0">
              <a:solidFill>
                <a:srgbClr val="0033A0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298" b="1" dirty="0">
                <a:solidFill>
                  <a:srgbClr val="0033A0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Социальные гарантии</a:t>
            </a:r>
          </a:p>
          <a:p>
            <a:pPr algn="ctr"/>
            <a:endParaRPr lang="ru-RU" sz="1399" b="1" dirty="0">
              <a:solidFill>
                <a:srgbClr val="0033A0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099" b="1" dirty="0">
              <a:solidFill>
                <a:srgbClr val="0033A0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298" b="1" dirty="0">
                <a:solidFill>
                  <a:srgbClr val="0033A0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Обязательное социальное страхование от несчастных случаев на производстве</a:t>
            </a:r>
          </a:p>
        </p:txBody>
      </p:sp>
      <p:sp>
        <p:nvSpPr>
          <p:cNvPr id="15" name="Заголовок 6"/>
          <p:cNvSpPr txBox="1">
            <a:spLocks/>
          </p:cNvSpPr>
          <p:nvPr/>
        </p:nvSpPr>
        <p:spPr>
          <a:xfrm>
            <a:off x="6618011" y="2375571"/>
            <a:ext cx="4907690" cy="44278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98" b="1" dirty="0">
                <a:solidFill>
                  <a:srgbClr val="0033A0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Исполнитель сам планирует рабочее время</a:t>
            </a:r>
          </a:p>
          <a:p>
            <a:pPr algn="ctr"/>
            <a:endParaRPr lang="ru-RU" sz="1399" b="1" dirty="0">
              <a:solidFill>
                <a:srgbClr val="0033A0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298" b="1" dirty="0">
                <a:solidFill>
                  <a:srgbClr val="0033A0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Допустимо привлекать иных лиц</a:t>
            </a:r>
          </a:p>
          <a:p>
            <a:pPr algn="ctr"/>
            <a:endParaRPr lang="ru-RU" sz="1399" b="1" dirty="0">
              <a:solidFill>
                <a:srgbClr val="0033A0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298" b="1" dirty="0">
                <a:solidFill>
                  <a:srgbClr val="0033A0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Оплата за объем работы (заказ) </a:t>
            </a:r>
          </a:p>
          <a:p>
            <a:pPr algn="ctr"/>
            <a:endParaRPr lang="ru-RU" sz="1399" b="1" dirty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298" b="1" dirty="0">
                <a:solidFill>
                  <a:srgbClr val="0033A0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Нет оплачиваемых отпусков, больничных</a:t>
            </a:r>
          </a:p>
          <a:p>
            <a:pPr algn="ctr"/>
            <a:endParaRPr lang="ru-RU" sz="1399" b="1" dirty="0">
              <a:solidFill>
                <a:srgbClr val="0033A0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298" b="1" dirty="0">
                <a:solidFill>
                  <a:srgbClr val="0033A0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Социальное страхование от несчастных случаев на производстве, </a:t>
            </a:r>
            <a:r>
              <a:rPr lang="ru-RU" sz="2298" b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только если это отражено в ГПД</a:t>
            </a:r>
          </a:p>
        </p:txBody>
      </p:sp>
      <p:grpSp>
        <p:nvGrpSpPr>
          <p:cNvPr id="16" name="Graphic 4">
            <a:extLst>
              <a:ext uri="{FF2B5EF4-FFF2-40B4-BE49-F238E27FC236}">
                <a16:creationId xmlns:a16="http://schemas.microsoft.com/office/drawing/2014/main" xmlns="" id="{79603405-D3B4-68BA-E87F-D9D0419CF6AF}"/>
              </a:ext>
            </a:extLst>
          </p:cNvPr>
          <p:cNvGrpSpPr/>
          <p:nvPr/>
        </p:nvGrpSpPr>
        <p:grpSpPr>
          <a:xfrm>
            <a:off x="6033499" y="3864593"/>
            <a:ext cx="437745" cy="418712"/>
            <a:chOff x="5116333" y="2079958"/>
            <a:chExt cx="438150" cy="419100"/>
          </a:xfrm>
          <a:noFill/>
        </p:grpSpPr>
        <p:sp>
          <p:nvSpPr>
            <p:cNvPr id="17" name="Freeform 321">
              <a:extLst>
                <a:ext uri="{FF2B5EF4-FFF2-40B4-BE49-F238E27FC236}">
                  <a16:creationId xmlns:a16="http://schemas.microsoft.com/office/drawing/2014/main" xmlns="" id="{546DD58B-FE15-B909-B5D1-4E0CD75E5E41}"/>
                </a:ext>
              </a:extLst>
            </p:cNvPr>
            <p:cNvSpPr/>
            <p:nvPr/>
          </p:nvSpPr>
          <p:spPr>
            <a:xfrm>
              <a:off x="5116333" y="2346658"/>
              <a:ext cx="257175" cy="104775"/>
            </a:xfrm>
            <a:custGeom>
              <a:avLst/>
              <a:gdLst>
                <a:gd name="connsiteX0" fmla="*/ 257175 w 257175"/>
                <a:gd name="connsiteY0" fmla="*/ 38386 h 104775"/>
                <a:gd name="connsiteX1" fmla="*/ 152400 w 257175"/>
                <a:gd name="connsiteY1" fmla="*/ 104775 h 104775"/>
                <a:gd name="connsiteX2" fmla="*/ 0 w 257175"/>
                <a:gd name="connsiteY2" fmla="*/ 0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7175" h="104775">
                  <a:moveTo>
                    <a:pt x="257175" y="38386"/>
                  </a:moveTo>
                  <a:lnTo>
                    <a:pt x="152400" y="104775"/>
                  </a:ln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18" name="Freeform 322">
              <a:extLst>
                <a:ext uri="{FF2B5EF4-FFF2-40B4-BE49-F238E27FC236}">
                  <a16:creationId xmlns:a16="http://schemas.microsoft.com/office/drawing/2014/main" xmlns="" id="{2772AC80-CC43-8E14-8D53-1592C4E99E66}"/>
                </a:ext>
              </a:extLst>
            </p:cNvPr>
            <p:cNvSpPr/>
            <p:nvPr/>
          </p:nvSpPr>
          <p:spPr>
            <a:xfrm>
              <a:off x="5402083" y="2165683"/>
              <a:ext cx="9525" cy="19050"/>
            </a:xfrm>
            <a:custGeom>
              <a:avLst/>
              <a:gdLst>
                <a:gd name="connsiteX0" fmla="*/ 0 w 9525"/>
                <a:gd name="connsiteY0" fmla="*/ 0 h 19050"/>
                <a:gd name="connsiteX1" fmla="*/ 0 w 9525"/>
                <a:gd name="connsiteY1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25" h="19050">
                  <a:moveTo>
                    <a:pt x="0" y="0"/>
                  </a:moveTo>
                  <a:lnTo>
                    <a:pt x="0" y="19050"/>
                  </a:lnTo>
                </a:path>
              </a:pathLst>
            </a:custGeom>
            <a:ln w="19050" cap="flat">
              <a:solidFill>
                <a:srgbClr val="0A4A8E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19" name="Freeform 323">
              <a:extLst>
                <a:ext uri="{FF2B5EF4-FFF2-40B4-BE49-F238E27FC236}">
                  <a16:creationId xmlns:a16="http://schemas.microsoft.com/office/drawing/2014/main" xmlns="" id="{67059CA9-0580-A7DF-E4A9-4B61B0231766}"/>
                </a:ext>
              </a:extLst>
            </p:cNvPr>
            <p:cNvSpPr/>
            <p:nvPr/>
          </p:nvSpPr>
          <p:spPr>
            <a:xfrm>
              <a:off x="5268733" y="2251408"/>
              <a:ext cx="9525" cy="19050"/>
            </a:xfrm>
            <a:custGeom>
              <a:avLst/>
              <a:gdLst>
                <a:gd name="connsiteX0" fmla="*/ 0 w 9525"/>
                <a:gd name="connsiteY0" fmla="*/ 0 h 19050"/>
                <a:gd name="connsiteX1" fmla="*/ 0 w 9525"/>
                <a:gd name="connsiteY1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25" h="19050">
                  <a:moveTo>
                    <a:pt x="0" y="0"/>
                  </a:moveTo>
                  <a:lnTo>
                    <a:pt x="0" y="19050"/>
                  </a:lnTo>
                </a:path>
              </a:pathLst>
            </a:custGeom>
            <a:ln w="19050" cap="flat">
              <a:solidFill>
                <a:srgbClr val="0A4A8E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20" name="Freeform 324">
              <a:extLst>
                <a:ext uri="{FF2B5EF4-FFF2-40B4-BE49-F238E27FC236}">
                  <a16:creationId xmlns:a16="http://schemas.microsoft.com/office/drawing/2014/main" xmlns="" id="{4E292D02-6090-D2EE-859D-4B82CF1E39EC}"/>
                </a:ext>
              </a:extLst>
            </p:cNvPr>
            <p:cNvSpPr/>
            <p:nvPr/>
          </p:nvSpPr>
          <p:spPr>
            <a:xfrm>
              <a:off x="5216726" y="2140346"/>
              <a:ext cx="232981" cy="303466"/>
            </a:xfrm>
            <a:custGeom>
              <a:avLst/>
              <a:gdLst>
                <a:gd name="connsiteX0" fmla="*/ 156782 w 232981"/>
                <a:gd name="connsiteY0" fmla="*/ 148590 h 303466"/>
                <a:gd name="connsiteX1" fmla="*/ 0 w 232981"/>
                <a:gd name="connsiteY1" fmla="*/ 42577 h 303466"/>
                <a:gd name="connsiteX2" fmla="*/ 70580 w 232981"/>
                <a:gd name="connsiteY2" fmla="*/ 0 h 303466"/>
                <a:gd name="connsiteX3" fmla="*/ 112014 w 232981"/>
                <a:gd name="connsiteY3" fmla="*/ 26003 h 303466"/>
                <a:gd name="connsiteX4" fmla="*/ 232982 w 232981"/>
                <a:gd name="connsiteY4" fmla="*/ 101917 h 303466"/>
                <a:gd name="connsiteX5" fmla="*/ 232982 w 232981"/>
                <a:gd name="connsiteY5" fmla="*/ 254317 h 303466"/>
                <a:gd name="connsiteX6" fmla="*/ 156782 w 232981"/>
                <a:gd name="connsiteY6" fmla="*/ 303467 h 303466"/>
                <a:gd name="connsiteX7" fmla="*/ 156782 w 232981"/>
                <a:gd name="connsiteY7" fmla="*/ 148590 h 303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2981" h="303466">
                  <a:moveTo>
                    <a:pt x="156782" y="148590"/>
                  </a:moveTo>
                  <a:lnTo>
                    <a:pt x="0" y="42577"/>
                  </a:lnTo>
                  <a:lnTo>
                    <a:pt x="70580" y="0"/>
                  </a:lnTo>
                  <a:lnTo>
                    <a:pt x="112014" y="26003"/>
                  </a:lnTo>
                  <a:lnTo>
                    <a:pt x="232982" y="101917"/>
                  </a:lnTo>
                  <a:lnTo>
                    <a:pt x="232982" y="254317"/>
                  </a:lnTo>
                  <a:lnTo>
                    <a:pt x="156782" y="303467"/>
                  </a:lnTo>
                  <a:lnTo>
                    <a:pt x="156782" y="148590"/>
                  </a:lnTo>
                  <a:close/>
                </a:path>
              </a:pathLst>
            </a:custGeom>
            <a:noFill/>
            <a:ln w="19050" cap="rnd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21" name="Freeform 325">
              <a:extLst>
                <a:ext uri="{FF2B5EF4-FFF2-40B4-BE49-F238E27FC236}">
                  <a16:creationId xmlns:a16="http://schemas.microsoft.com/office/drawing/2014/main" xmlns="" id="{ABF6FF47-C35F-BDB5-E284-DF54625E95A4}"/>
                </a:ext>
              </a:extLst>
            </p:cNvPr>
            <p:cNvSpPr/>
            <p:nvPr/>
          </p:nvSpPr>
          <p:spPr>
            <a:xfrm>
              <a:off x="5327978" y="2131202"/>
              <a:ext cx="144779" cy="91344"/>
            </a:xfrm>
            <a:custGeom>
              <a:avLst/>
              <a:gdLst>
                <a:gd name="connsiteX0" fmla="*/ 90297 w 144779"/>
                <a:gd name="connsiteY0" fmla="*/ 91345 h 91344"/>
                <a:gd name="connsiteX1" fmla="*/ 144780 w 144779"/>
                <a:gd name="connsiteY1" fmla="*/ 56864 h 91344"/>
                <a:gd name="connsiteX2" fmla="*/ 144780 w 144779"/>
                <a:gd name="connsiteY2" fmla="*/ 37909 h 91344"/>
                <a:gd name="connsiteX3" fmla="*/ 84868 w 144779"/>
                <a:gd name="connsiteY3" fmla="*/ 0 h 91344"/>
                <a:gd name="connsiteX4" fmla="*/ 54864 w 144779"/>
                <a:gd name="connsiteY4" fmla="*/ 0 h 91344"/>
                <a:gd name="connsiteX5" fmla="*/ 0 w 144779"/>
                <a:gd name="connsiteY5" fmla="*/ 34671 h 91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4779" h="91344">
                  <a:moveTo>
                    <a:pt x="90297" y="91345"/>
                  </a:moveTo>
                  <a:lnTo>
                    <a:pt x="144780" y="56864"/>
                  </a:lnTo>
                  <a:cubicBezTo>
                    <a:pt x="136493" y="51625"/>
                    <a:pt x="134779" y="44196"/>
                    <a:pt x="144780" y="37909"/>
                  </a:cubicBezTo>
                  <a:lnTo>
                    <a:pt x="84868" y="0"/>
                  </a:lnTo>
                  <a:cubicBezTo>
                    <a:pt x="74867" y="6286"/>
                    <a:pt x="63151" y="5239"/>
                    <a:pt x="54864" y="0"/>
                  </a:cubicBezTo>
                  <a:lnTo>
                    <a:pt x="0" y="34671"/>
                  </a:lnTo>
                </a:path>
              </a:pathLst>
            </a:custGeom>
            <a:noFill/>
            <a:ln w="19050" cap="flat">
              <a:solidFill>
                <a:srgbClr val="0A4A8E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22" name="Freeform 326">
              <a:extLst>
                <a:ext uri="{FF2B5EF4-FFF2-40B4-BE49-F238E27FC236}">
                  <a16:creationId xmlns:a16="http://schemas.microsoft.com/office/drawing/2014/main" xmlns="" id="{A952455F-55A8-4306-60A2-B0B5251B86FD}"/>
                </a:ext>
              </a:extLst>
            </p:cNvPr>
            <p:cNvSpPr/>
            <p:nvPr/>
          </p:nvSpPr>
          <p:spPr>
            <a:xfrm>
              <a:off x="5197867" y="2210545"/>
              <a:ext cx="146399" cy="94392"/>
            </a:xfrm>
            <a:custGeom>
              <a:avLst/>
              <a:gdLst>
                <a:gd name="connsiteX0" fmla="*/ 59626 w 146399"/>
                <a:gd name="connsiteY0" fmla="*/ 0 h 94392"/>
                <a:gd name="connsiteX1" fmla="*/ 0 w 146399"/>
                <a:gd name="connsiteY1" fmla="*/ 37624 h 94392"/>
                <a:gd name="connsiteX2" fmla="*/ 95 w 146399"/>
                <a:gd name="connsiteY2" fmla="*/ 56483 h 94392"/>
                <a:gd name="connsiteX3" fmla="*/ 60007 w 146399"/>
                <a:gd name="connsiteY3" fmla="*/ 94393 h 94392"/>
                <a:gd name="connsiteX4" fmla="*/ 89916 w 146399"/>
                <a:gd name="connsiteY4" fmla="*/ 94393 h 94392"/>
                <a:gd name="connsiteX5" fmla="*/ 146399 w 146399"/>
                <a:gd name="connsiteY5" fmla="*/ 58674 h 94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6399" h="94392">
                  <a:moveTo>
                    <a:pt x="59626" y="0"/>
                  </a:moveTo>
                  <a:lnTo>
                    <a:pt x="0" y="37624"/>
                  </a:lnTo>
                  <a:cubicBezTo>
                    <a:pt x="10001" y="43910"/>
                    <a:pt x="8382" y="51244"/>
                    <a:pt x="95" y="56483"/>
                  </a:cubicBezTo>
                  <a:lnTo>
                    <a:pt x="60007" y="94393"/>
                  </a:lnTo>
                  <a:cubicBezTo>
                    <a:pt x="68294" y="89154"/>
                    <a:pt x="79915" y="88106"/>
                    <a:pt x="89916" y="94393"/>
                  </a:cubicBezTo>
                  <a:lnTo>
                    <a:pt x="146399" y="58674"/>
                  </a:lnTo>
                </a:path>
              </a:pathLst>
            </a:custGeom>
            <a:noFill/>
            <a:ln w="19050" cap="flat">
              <a:solidFill>
                <a:srgbClr val="0A4A8E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23" name="Freeform 327">
              <a:extLst>
                <a:ext uri="{FF2B5EF4-FFF2-40B4-BE49-F238E27FC236}">
                  <a16:creationId xmlns:a16="http://schemas.microsoft.com/office/drawing/2014/main" xmlns="" id="{D719EA83-1A93-1D52-40F6-F9677BD68052}"/>
                </a:ext>
              </a:extLst>
            </p:cNvPr>
            <p:cNvSpPr/>
            <p:nvPr/>
          </p:nvSpPr>
          <p:spPr>
            <a:xfrm>
              <a:off x="5116333" y="2191209"/>
              <a:ext cx="257175" cy="164973"/>
            </a:xfrm>
            <a:custGeom>
              <a:avLst/>
              <a:gdLst>
                <a:gd name="connsiteX0" fmla="*/ 257175 w 257175"/>
                <a:gd name="connsiteY0" fmla="*/ 98584 h 164973"/>
                <a:gd name="connsiteX1" fmla="*/ 152400 w 257175"/>
                <a:gd name="connsiteY1" fmla="*/ 164973 h 164973"/>
                <a:gd name="connsiteX2" fmla="*/ 0 w 257175"/>
                <a:gd name="connsiteY2" fmla="*/ 69723 h 164973"/>
                <a:gd name="connsiteX3" fmla="*/ 112681 w 257175"/>
                <a:gd name="connsiteY3" fmla="*/ 0 h 164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175" h="164973">
                  <a:moveTo>
                    <a:pt x="257175" y="98584"/>
                  </a:moveTo>
                  <a:lnTo>
                    <a:pt x="152400" y="164973"/>
                  </a:lnTo>
                  <a:lnTo>
                    <a:pt x="0" y="69723"/>
                  </a:lnTo>
                  <a:lnTo>
                    <a:pt x="112681" y="0"/>
                  </a:lnTo>
                </a:path>
              </a:pathLst>
            </a:custGeom>
            <a:noFill/>
            <a:ln w="19050" cap="rnd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24" name="Freeform 328">
              <a:extLst>
                <a:ext uri="{FF2B5EF4-FFF2-40B4-BE49-F238E27FC236}">
                  <a16:creationId xmlns:a16="http://schemas.microsoft.com/office/drawing/2014/main" xmlns="" id="{6675D786-F7D3-284C-94B3-E3FB678964D7}"/>
                </a:ext>
              </a:extLst>
            </p:cNvPr>
            <p:cNvSpPr/>
            <p:nvPr/>
          </p:nvSpPr>
          <p:spPr>
            <a:xfrm>
              <a:off x="5297879" y="2079958"/>
              <a:ext cx="256603" cy="161925"/>
            </a:xfrm>
            <a:custGeom>
              <a:avLst/>
              <a:gdLst>
                <a:gd name="connsiteX0" fmla="*/ 0 w 256603"/>
                <a:gd name="connsiteY0" fmla="*/ 66961 h 161925"/>
                <a:gd name="connsiteX1" fmla="*/ 104204 w 256603"/>
                <a:gd name="connsiteY1" fmla="*/ 0 h 161925"/>
                <a:gd name="connsiteX2" fmla="*/ 256604 w 256603"/>
                <a:gd name="connsiteY2" fmla="*/ 95250 h 161925"/>
                <a:gd name="connsiteX3" fmla="*/ 151257 w 256603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603" h="161925">
                  <a:moveTo>
                    <a:pt x="0" y="66961"/>
                  </a:moveTo>
                  <a:lnTo>
                    <a:pt x="104204" y="0"/>
                  </a:lnTo>
                  <a:lnTo>
                    <a:pt x="256604" y="95250"/>
                  </a:lnTo>
                  <a:lnTo>
                    <a:pt x="151257" y="161925"/>
                  </a:lnTo>
                </a:path>
              </a:pathLst>
            </a:custGeom>
            <a:noFill/>
            <a:ln w="19050" cap="rnd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25" name="Freeform 329">
              <a:extLst>
                <a:ext uri="{FF2B5EF4-FFF2-40B4-BE49-F238E27FC236}">
                  <a16:creationId xmlns:a16="http://schemas.microsoft.com/office/drawing/2014/main" xmlns="" id="{4CDBF83A-1EAF-CED6-8382-932F1F3B0F29}"/>
                </a:ext>
              </a:extLst>
            </p:cNvPr>
            <p:cNvSpPr/>
            <p:nvPr/>
          </p:nvSpPr>
          <p:spPr>
            <a:xfrm>
              <a:off x="5116333" y="2299033"/>
              <a:ext cx="257175" cy="104775"/>
            </a:xfrm>
            <a:custGeom>
              <a:avLst/>
              <a:gdLst>
                <a:gd name="connsiteX0" fmla="*/ 257175 w 257175"/>
                <a:gd name="connsiteY0" fmla="*/ 38576 h 104775"/>
                <a:gd name="connsiteX1" fmla="*/ 152400 w 257175"/>
                <a:gd name="connsiteY1" fmla="*/ 104775 h 104775"/>
                <a:gd name="connsiteX2" fmla="*/ 0 w 257175"/>
                <a:gd name="connsiteY2" fmla="*/ 0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7175" h="104775">
                  <a:moveTo>
                    <a:pt x="257175" y="38576"/>
                  </a:moveTo>
                  <a:lnTo>
                    <a:pt x="152400" y="104775"/>
                  </a:ln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26" name="Freeform 330">
              <a:extLst>
                <a:ext uri="{FF2B5EF4-FFF2-40B4-BE49-F238E27FC236}">
                  <a16:creationId xmlns:a16="http://schemas.microsoft.com/office/drawing/2014/main" xmlns="" id="{6E1088AE-EBCE-1B54-2D81-55DD0032D91A}"/>
                </a:ext>
              </a:extLst>
            </p:cNvPr>
            <p:cNvSpPr/>
            <p:nvPr/>
          </p:nvSpPr>
          <p:spPr>
            <a:xfrm>
              <a:off x="5449708" y="2222833"/>
              <a:ext cx="104775" cy="66294"/>
            </a:xfrm>
            <a:custGeom>
              <a:avLst/>
              <a:gdLst>
                <a:gd name="connsiteX0" fmla="*/ 104775 w 104775"/>
                <a:gd name="connsiteY0" fmla="*/ 0 h 66294"/>
                <a:gd name="connsiteX1" fmla="*/ 0 w 104775"/>
                <a:gd name="connsiteY1" fmla="*/ 66294 h 66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4775" h="66294">
                  <a:moveTo>
                    <a:pt x="104775" y="0"/>
                  </a:moveTo>
                  <a:lnTo>
                    <a:pt x="0" y="66294"/>
                  </a:lnTo>
                </a:path>
              </a:pathLst>
            </a:custGeom>
            <a:ln w="19050" cap="rnd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27" name="Freeform 331">
              <a:extLst>
                <a:ext uri="{FF2B5EF4-FFF2-40B4-BE49-F238E27FC236}">
                  <a16:creationId xmlns:a16="http://schemas.microsoft.com/office/drawing/2014/main" xmlns="" id="{9CD3BA06-A2DC-3840-D80F-5AEEDBB861F6}"/>
                </a:ext>
              </a:extLst>
            </p:cNvPr>
            <p:cNvSpPr/>
            <p:nvPr/>
          </p:nvSpPr>
          <p:spPr>
            <a:xfrm>
              <a:off x="5116333" y="2394283"/>
              <a:ext cx="257175" cy="104775"/>
            </a:xfrm>
            <a:custGeom>
              <a:avLst/>
              <a:gdLst>
                <a:gd name="connsiteX0" fmla="*/ 257175 w 257175"/>
                <a:gd name="connsiteY0" fmla="*/ 38386 h 104775"/>
                <a:gd name="connsiteX1" fmla="*/ 152400 w 257175"/>
                <a:gd name="connsiteY1" fmla="*/ 104775 h 104775"/>
                <a:gd name="connsiteX2" fmla="*/ 0 w 257175"/>
                <a:gd name="connsiteY2" fmla="*/ 0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7175" h="104775">
                  <a:moveTo>
                    <a:pt x="257175" y="38386"/>
                  </a:moveTo>
                  <a:lnTo>
                    <a:pt x="152400" y="104775"/>
                  </a:ln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28" name="Freeform 332">
              <a:extLst>
                <a:ext uri="{FF2B5EF4-FFF2-40B4-BE49-F238E27FC236}">
                  <a16:creationId xmlns:a16="http://schemas.microsoft.com/office/drawing/2014/main" xmlns="" id="{03117B72-BA22-CD3F-626A-3052D3C62640}"/>
                </a:ext>
              </a:extLst>
            </p:cNvPr>
            <p:cNvSpPr/>
            <p:nvPr/>
          </p:nvSpPr>
          <p:spPr>
            <a:xfrm>
              <a:off x="5449708" y="2318083"/>
              <a:ext cx="104775" cy="66389"/>
            </a:xfrm>
            <a:custGeom>
              <a:avLst/>
              <a:gdLst>
                <a:gd name="connsiteX0" fmla="*/ 104775 w 104775"/>
                <a:gd name="connsiteY0" fmla="*/ 0 h 66389"/>
                <a:gd name="connsiteX1" fmla="*/ 0 w 104775"/>
                <a:gd name="connsiteY1" fmla="*/ 66389 h 66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4775" h="66389">
                  <a:moveTo>
                    <a:pt x="104775" y="0"/>
                  </a:moveTo>
                  <a:lnTo>
                    <a:pt x="0" y="66389"/>
                  </a:lnTo>
                </a:path>
              </a:pathLst>
            </a:custGeom>
            <a:ln w="19050" cap="rnd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29" name="Freeform 333">
              <a:extLst>
                <a:ext uri="{FF2B5EF4-FFF2-40B4-BE49-F238E27FC236}">
                  <a16:creationId xmlns:a16="http://schemas.microsoft.com/office/drawing/2014/main" xmlns="" id="{BD00BF3F-622F-F7D9-4E18-9ED9A23061CD}"/>
                </a:ext>
              </a:extLst>
            </p:cNvPr>
            <p:cNvSpPr/>
            <p:nvPr/>
          </p:nvSpPr>
          <p:spPr>
            <a:xfrm>
              <a:off x="5449708" y="2270458"/>
              <a:ext cx="104775" cy="66389"/>
            </a:xfrm>
            <a:custGeom>
              <a:avLst/>
              <a:gdLst>
                <a:gd name="connsiteX0" fmla="*/ 104775 w 104775"/>
                <a:gd name="connsiteY0" fmla="*/ 0 h 66389"/>
                <a:gd name="connsiteX1" fmla="*/ 0 w 104775"/>
                <a:gd name="connsiteY1" fmla="*/ 66389 h 66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4775" h="66389">
                  <a:moveTo>
                    <a:pt x="104775" y="0"/>
                  </a:moveTo>
                  <a:lnTo>
                    <a:pt x="0" y="66389"/>
                  </a:lnTo>
                </a:path>
              </a:pathLst>
            </a:custGeom>
            <a:ln w="19050" cap="rnd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</p:grpSp>
      <p:grpSp>
        <p:nvGrpSpPr>
          <p:cNvPr id="30" name="Graphic 337">
            <a:extLst>
              <a:ext uri="{FF2B5EF4-FFF2-40B4-BE49-F238E27FC236}">
                <a16:creationId xmlns:a16="http://schemas.microsoft.com/office/drawing/2014/main" xmlns="" id="{B81297BB-5BBB-3CAB-DA10-577F20FB6AA7}"/>
              </a:ext>
            </a:extLst>
          </p:cNvPr>
          <p:cNvGrpSpPr/>
          <p:nvPr/>
        </p:nvGrpSpPr>
        <p:grpSpPr>
          <a:xfrm>
            <a:off x="6048432" y="4504329"/>
            <a:ext cx="432297" cy="431900"/>
            <a:chOff x="9091406" y="2660699"/>
            <a:chExt cx="432697" cy="432300"/>
          </a:xfrm>
          <a:noFill/>
        </p:grpSpPr>
        <p:sp>
          <p:nvSpPr>
            <p:cNvPr id="31" name="Freeform 509">
              <a:extLst>
                <a:ext uri="{FF2B5EF4-FFF2-40B4-BE49-F238E27FC236}">
                  <a16:creationId xmlns:a16="http://schemas.microsoft.com/office/drawing/2014/main" xmlns="" id="{F386663C-A076-94A1-53EE-EA509AA48C20}"/>
                </a:ext>
              </a:extLst>
            </p:cNvPr>
            <p:cNvSpPr/>
            <p:nvPr/>
          </p:nvSpPr>
          <p:spPr>
            <a:xfrm>
              <a:off x="9105083" y="2816774"/>
              <a:ext cx="314325" cy="276225"/>
            </a:xfrm>
            <a:custGeom>
              <a:avLst/>
              <a:gdLst>
                <a:gd name="connsiteX0" fmla="*/ 228600 w 314325"/>
                <a:gd name="connsiteY0" fmla="*/ 0 h 276225"/>
                <a:gd name="connsiteX1" fmla="*/ 295275 w 314325"/>
                <a:gd name="connsiteY1" fmla="*/ 0 h 276225"/>
                <a:gd name="connsiteX2" fmla="*/ 314325 w 314325"/>
                <a:gd name="connsiteY2" fmla="*/ 19050 h 276225"/>
                <a:gd name="connsiteX3" fmla="*/ 314325 w 314325"/>
                <a:gd name="connsiteY3" fmla="*/ 257175 h 276225"/>
                <a:gd name="connsiteX4" fmla="*/ 295275 w 314325"/>
                <a:gd name="connsiteY4" fmla="*/ 276225 h 276225"/>
                <a:gd name="connsiteX5" fmla="*/ 66675 w 314325"/>
                <a:gd name="connsiteY5" fmla="*/ 276225 h 276225"/>
                <a:gd name="connsiteX6" fmla="*/ 0 w 314325"/>
                <a:gd name="connsiteY6" fmla="*/ 209550 h 276225"/>
                <a:gd name="connsiteX7" fmla="*/ 0 w 314325"/>
                <a:gd name="connsiteY7" fmla="*/ 19050 h 276225"/>
                <a:gd name="connsiteX8" fmla="*/ 19050 w 314325"/>
                <a:gd name="connsiteY8" fmla="*/ 0 h 276225"/>
                <a:gd name="connsiteX9" fmla="*/ 28575 w 314325"/>
                <a:gd name="connsiteY9" fmla="*/ 0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14325" h="276225">
                  <a:moveTo>
                    <a:pt x="228600" y="0"/>
                  </a:moveTo>
                  <a:lnTo>
                    <a:pt x="295275" y="0"/>
                  </a:lnTo>
                  <a:cubicBezTo>
                    <a:pt x="305753" y="0"/>
                    <a:pt x="314325" y="8572"/>
                    <a:pt x="314325" y="19050"/>
                  </a:cubicBezTo>
                  <a:lnTo>
                    <a:pt x="314325" y="257175"/>
                  </a:lnTo>
                  <a:cubicBezTo>
                    <a:pt x="314325" y="267652"/>
                    <a:pt x="305753" y="276225"/>
                    <a:pt x="295275" y="276225"/>
                  </a:cubicBezTo>
                  <a:lnTo>
                    <a:pt x="66675" y="276225"/>
                  </a:lnTo>
                  <a:lnTo>
                    <a:pt x="0" y="209550"/>
                  </a:lnTo>
                  <a:lnTo>
                    <a:pt x="0" y="19050"/>
                  </a:lnTo>
                  <a:cubicBezTo>
                    <a:pt x="0" y="8572"/>
                    <a:pt x="8573" y="0"/>
                    <a:pt x="19050" y="0"/>
                  </a:cubicBezTo>
                  <a:lnTo>
                    <a:pt x="28575" y="0"/>
                  </a:lnTo>
                </a:path>
              </a:pathLst>
            </a:custGeom>
            <a:noFill/>
            <a:ln w="19050" cap="flat">
              <a:solidFill>
                <a:srgbClr val="0A4A8E"/>
              </a:solidFill>
              <a:prstDash val="solid"/>
              <a:round/>
            </a:ln>
          </p:spPr>
          <p:txBody>
            <a:bodyPr rot="0" spcFirstLastPara="0" vertOverflow="overflow" horzOverflow="overflow" vert="horz" wrap="square" lIns="91355" tIns="45678" rIns="91355" bIns="456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x-none" sz="1798">
                <a:solidFill>
                  <a:srgbClr val="0070C0"/>
                </a:solidFill>
              </a:endParaRPr>
            </a:p>
          </p:txBody>
        </p:sp>
        <p:sp>
          <p:nvSpPr>
            <p:cNvPr id="32" name="Freeform 510">
              <a:extLst>
                <a:ext uri="{FF2B5EF4-FFF2-40B4-BE49-F238E27FC236}">
                  <a16:creationId xmlns:a16="http://schemas.microsoft.com/office/drawing/2014/main" xmlns="" id="{CFE2BB06-86C5-7B1A-E024-31DCABF383DC}"/>
                </a:ext>
              </a:extLst>
            </p:cNvPr>
            <p:cNvSpPr/>
            <p:nvPr/>
          </p:nvSpPr>
          <p:spPr>
            <a:xfrm>
              <a:off x="9124133" y="3016799"/>
              <a:ext cx="57150" cy="57150"/>
            </a:xfrm>
            <a:custGeom>
              <a:avLst/>
              <a:gdLst>
                <a:gd name="connsiteX0" fmla="*/ 0 w 57150"/>
                <a:gd name="connsiteY0" fmla="*/ 0 h 57150"/>
                <a:gd name="connsiteX1" fmla="*/ 57150 w 57150"/>
                <a:gd name="connsiteY1" fmla="*/ 0 h 57150"/>
                <a:gd name="connsiteX2" fmla="*/ 57150 w 57150"/>
                <a:gd name="connsiteY2" fmla="*/ 5715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7150" h="57150">
                  <a:moveTo>
                    <a:pt x="0" y="0"/>
                  </a:moveTo>
                  <a:lnTo>
                    <a:pt x="57150" y="0"/>
                  </a:lnTo>
                  <a:lnTo>
                    <a:pt x="57150" y="57150"/>
                  </a:lnTo>
                </a:path>
              </a:pathLst>
            </a:custGeom>
            <a:noFill/>
            <a:ln w="19050" cap="flat">
              <a:solidFill>
                <a:srgbClr val="0A4A8E"/>
              </a:solidFill>
              <a:prstDash val="solid"/>
              <a:round/>
            </a:ln>
          </p:spPr>
          <p:txBody>
            <a:bodyPr rot="0" spcFirstLastPara="0" vertOverflow="overflow" horzOverflow="overflow" vert="horz" wrap="square" lIns="91355" tIns="45678" rIns="91355" bIns="456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x-none" sz="1798">
                <a:solidFill>
                  <a:srgbClr val="0070C0"/>
                </a:solidFill>
              </a:endParaRPr>
            </a:p>
          </p:txBody>
        </p:sp>
        <p:sp>
          <p:nvSpPr>
            <p:cNvPr id="33" name="Freeform 511">
              <a:extLst>
                <a:ext uri="{FF2B5EF4-FFF2-40B4-BE49-F238E27FC236}">
                  <a16:creationId xmlns:a16="http://schemas.microsoft.com/office/drawing/2014/main" xmlns="" id="{F41B0F12-CE3F-830C-1732-428FA67AD9F5}"/>
                </a:ext>
              </a:extLst>
            </p:cNvPr>
            <p:cNvSpPr/>
            <p:nvPr/>
          </p:nvSpPr>
          <p:spPr>
            <a:xfrm>
              <a:off x="9267008" y="2836967"/>
              <a:ext cx="68187" cy="67377"/>
            </a:xfrm>
            <a:custGeom>
              <a:avLst/>
              <a:gdLst>
                <a:gd name="connsiteX0" fmla="*/ 0 w 68187"/>
                <a:gd name="connsiteY0" fmla="*/ 27432 h 67377"/>
                <a:gd name="connsiteX1" fmla="*/ 35719 w 68187"/>
                <a:gd name="connsiteY1" fmla="*/ 62008 h 67377"/>
                <a:gd name="connsiteX2" fmla="*/ 62579 w 68187"/>
                <a:gd name="connsiteY2" fmla="*/ 61817 h 67377"/>
                <a:gd name="connsiteX3" fmla="*/ 62579 w 68187"/>
                <a:gd name="connsiteY3" fmla="*/ 61817 h 67377"/>
                <a:gd name="connsiteX4" fmla="*/ 62579 w 68187"/>
                <a:gd name="connsiteY4" fmla="*/ 34671 h 67377"/>
                <a:gd name="connsiteX5" fmla="*/ 27527 w 68187"/>
                <a:gd name="connsiteY5" fmla="*/ 0 h 67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187" h="67377">
                  <a:moveTo>
                    <a:pt x="0" y="27432"/>
                  </a:moveTo>
                  <a:lnTo>
                    <a:pt x="35719" y="62008"/>
                  </a:lnTo>
                  <a:cubicBezTo>
                    <a:pt x="43244" y="69247"/>
                    <a:pt x="55150" y="69152"/>
                    <a:pt x="62579" y="61817"/>
                  </a:cubicBezTo>
                  <a:lnTo>
                    <a:pt x="62579" y="61817"/>
                  </a:lnTo>
                  <a:cubicBezTo>
                    <a:pt x="70104" y="54292"/>
                    <a:pt x="70009" y="42100"/>
                    <a:pt x="62579" y="34671"/>
                  </a:cubicBezTo>
                  <a:lnTo>
                    <a:pt x="27527" y="0"/>
                  </a:lnTo>
                </a:path>
              </a:pathLst>
            </a:custGeom>
            <a:noFill/>
            <a:ln w="19050" cap="flat">
              <a:solidFill>
                <a:srgbClr val="0A4A8E"/>
              </a:solidFill>
              <a:prstDash val="solid"/>
              <a:round/>
            </a:ln>
          </p:spPr>
          <p:txBody>
            <a:bodyPr rot="0" spcFirstLastPara="0" vertOverflow="overflow" horzOverflow="overflow" vert="horz" wrap="square" lIns="91355" tIns="45678" rIns="91355" bIns="456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x-none" sz="1798">
                <a:solidFill>
                  <a:srgbClr val="0070C0"/>
                </a:solidFill>
              </a:endParaRPr>
            </a:p>
          </p:txBody>
        </p:sp>
        <p:sp>
          <p:nvSpPr>
            <p:cNvPr id="34" name="Freeform 512">
              <a:extLst>
                <a:ext uri="{FF2B5EF4-FFF2-40B4-BE49-F238E27FC236}">
                  <a16:creationId xmlns:a16="http://schemas.microsoft.com/office/drawing/2014/main" xmlns="" id="{E50FDA3C-544B-F634-E85C-F393A78F1B1F}"/>
                </a:ext>
              </a:extLst>
            </p:cNvPr>
            <p:cNvSpPr/>
            <p:nvPr/>
          </p:nvSpPr>
          <p:spPr>
            <a:xfrm>
              <a:off x="9158966" y="2729086"/>
              <a:ext cx="157831" cy="156331"/>
            </a:xfrm>
            <a:custGeom>
              <a:avLst/>
              <a:gdLst>
                <a:gd name="connsiteX0" fmla="*/ 9267 w 157831"/>
                <a:gd name="connsiteY0" fmla="*/ 78163 h 156331"/>
                <a:gd name="connsiteX1" fmla="*/ 11553 w 157831"/>
                <a:gd name="connsiteY1" fmla="*/ 145505 h 156331"/>
                <a:gd name="connsiteX2" fmla="*/ 120043 w 157831"/>
                <a:gd name="connsiteY2" fmla="*/ 117787 h 156331"/>
                <a:gd name="connsiteX3" fmla="*/ 146237 w 157831"/>
                <a:gd name="connsiteY3" fmla="*/ 10821 h 156331"/>
                <a:gd name="connsiteX4" fmla="*/ 79467 w 157831"/>
                <a:gd name="connsiteY4" fmla="*/ 8916 h 15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7831" h="156331">
                  <a:moveTo>
                    <a:pt x="9267" y="78163"/>
                  </a:moveTo>
                  <a:cubicBezTo>
                    <a:pt x="-3401" y="104928"/>
                    <a:pt x="-3496" y="130932"/>
                    <a:pt x="11553" y="145505"/>
                  </a:cubicBezTo>
                  <a:cubicBezTo>
                    <a:pt x="34318" y="167412"/>
                    <a:pt x="82896" y="155030"/>
                    <a:pt x="120043" y="117787"/>
                  </a:cubicBezTo>
                  <a:cubicBezTo>
                    <a:pt x="157191" y="80544"/>
                    <a:pt x="169002" y="32729"/>
                    <a:pt x="146237" y="10821"/>
                  </a:cubicBezTo>
                  <a:cubicBezTo>
                    <a:pt x="131473" y="-3371"/>
                    <a:pt x="105756" y="-3180"/>
                    <a:pt x="79467" y="8916"/>
                  </a:cubicBezTo>
                </a:path>
              </a:pathLst>
            </a:custGeom>
            <a:noFill/>
            <a:ln w="19050" cap="flat">
              <a:solidFill>
                <a:srgbClr val="0A4A8E"/>
              </a:solidFill>
              <a:prstDash val="solid"/>
              <a:round/>
            </a:ln>
          </p:spPr>
          <p:txBody>
            <a:bodyPr rot="0" spcFirstLastPara="0" vertOverflow="overflow" horzOverflow="overflow" vert="horz" wrap="square" lIns="91355" tIns="45678" rIns="91355" bIns="456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x-none" sz="1798">
                <a:solidFill>
                  <a:srgbClr val="0070C0"/>
                </a:solidFill>
              </a:endParaRPr>
            </a:p>
          </p:txBody>
        </p:sp>
        <p:sp>
          <p:nvSpPr>
            <p:cNvPr id="35" name="Freeform 513">
              <a:extLst>
                <a:ext uri="{FF2B5EF4-FFF2-40B4-BE49-F238E27FC236}">
                  <a16:creationId xmlns:a16="http://schemas.microsoft.com/office/drawing/2014/main" xmlns="" id="{53D89510-F848-E1D7-0607-6C80AD670205}"/>
                </a:ext>
              </a:extLst>
            </p:cNvPr>
            <p:cNvSpPr/>
            <p:nvPr/>
          </p:nvSpPr>
          <p:spPr>
            <a:xfrm>
              <a:off x="9209858" y="2711808"/>
              <a:ext cx="43578" cy="66293"/>
            </a:xfrm>
            <a:custGeom>
              <a:avLst/>
              <a:gdLst>
                <a:gd name="connsiteX0" fmla="*/ 0 w 43578"/>
                <a:gd name="connsiteY0" fmla="*/ 0 h 66293"/>
                <a:gd name="connsiteX1" fmla="*/ 38290 w 43578"/>
                <a:gd name="connsiteY1" fmla="*/ 38290 h 66293"/>
                <a:gd name="connsiteX2" fmla="*/ 41815 w 43578"/>
                <a:gd name="connsiteY2" fmla="*/ 66294 h 66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578" h="66293">
                  <a:moveTo>
                    <a:pt x="0" y="0"/>
                  </a:moveTo>
                  <a:lnTo>
                    <a:pt x="38290" y="38290"/>
                  </a:lnTo>
                  <a:cubicBezTo>
                    <a:pt x="44577" y="44577"/>
                    <a:pt x="44577" y="55912"/>
                    <a:pt x="41815" y="66294"/>
                  </a:cubicBezTo>
                </a:path>
              </a:pathLst>
            </a:custGeom>
            <a:noFill/>
            <a:ln w="19050" cap="flat">
              <a:solidFill>
                <a:srgbClr val="0A4A8E"/>
              </a:solidFill>
              <a:prstDash val="solid"/>
              <a:round/>
            </a:ln>
          </p:spPr>
          <p:txBody>
            <a:bodyPr rot="0" spcFirstLastPara="0" vertOverflow="overflow" horzOverflow="overflow" vert="horz" wrap="square" lIns="91355" tIns="45678" rIns="91355" bIns="456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x-none" sz="1798">
                <a:solidFill>
                  <a:srgbClr val="0070C0"/>
                </a:solidFill>
              </a:endParaRPr>
            </a:p>
          </p:txBody>
        </p:sp>
        <p:sp>
          <p:nvSpPr>
            <p:cNvPr id="36" name="Freeform 514">
              <a:extLst>
                <a:ext uri="{FF2B5EF4-FFF2-40B4-BE49-F238E27FC236}">
                  <a16:creationId xmlns:a16="http://schemas.microsoft.com/office/drawing/2014/main" xmlns="" id="{7E39CD1A-7C7B-3BBB-7315-5A67733F9B63}"/>
                </a:ext>
              </a:extLst>
            </p:cNvPr>
            <p:cNvSpPr/>
            <p:nvPr/>
          </p:nvSpPr>
          <p:spPr>
            <a:xfrm>
              <a:off x="9143183" y="2778674"/>
              <a:ext cx="91535" cy="44685"/>
            </a:xfrm>
            <a:custGeom>
              <a:avLst/>
              <a:gdLst>
                <a:gd name="connsiteX0" fmla="*/ 91535 w 91535"/>
                <a:gd name="connsiteY0" fmla="*/ 26765 h 44685"/>
                <a:gd name="connsiteX1" fmla="*/ 37719 w 91535"/>
                <a:gd name="connsiteY1" fmla="*/ 38862 h 44685"/>
                <a:gd name="connsiteX2" fmla="*/ 0 w 91535"/>
                <a:gd name="connsiteY2" fmla="*/ 0 h 44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535" h="44685">
                  <a:moveTo>
                    <a:pt x="91535" y="26765"/>
                  </a:moveTo>
                  <a:cubicBezTo>
                    <a:pt x="74295" y="44006"/>
                    <a:pt x="49149" y="50387"/>
                    <a:pt x="37719" y="38862"/>
                  </a:cubicBezTo>
                  <a:lnTo>
                    <a:pt x="0" y="0"/>
                  </a:lnTo>
                </a:path>
              </a:pathLst>
            </a:custGeom>
            <a:noFill/>
            <a:ln w="19050" cap="flat">
              <a:solidFill>
                <a:srgbClr val="0A4A8E"/>
              </a:solidFill>
              <a:prstDash val="solid"/>
              <a:round/>
            </a:ln>
          </p:spPr>
          <p:txBody>
            <a:bodyPr rot="0" spcFirstLastPara="0" vertOverflow="overflow" horzOverflow="overflow" vert="horz" wrap="square" lIns="91355" tIns="45678" rIns="91355" bIns="456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x-none" sz="1798">
                <a:solidFill>
                  <a:srgbClr val="0070C0"/>
                </a:solidFill>
              </a:endParaRPr>
            </a:p>
          </p:txBody>
        </p:sp>
        <p:sp>
          <p:nvSpPr>
            <p:cNvPr id="37" name="Freeform 515">
              <a:extLst>
                <a:ext uri="{FF2B5EF4-FFF2-40B4-BE49-F238E27FC236}">
                  <a16:creationId xmlns:a16="http://schemas.microsoft.com/office/drawing/2014/main" xmlns="" id="{5601E2B0-AF1A-D30D-AE63-45FEF0577DE0}"/>
                </a:ext>
              </a:extLst>
            </p:cNvPr>
            <p:cNvSpPr/>
            <p:nvPr/>
          </p:nvSpPr>
          <p:spPr>
            <a:xfrm>
              <a:off x="9091406" y="2660699"/>
              <a:ext cx="117839" cy="117839"/>
            </a:xfrm>
            <a:custGeom>
              <a:avLst/>
              <a:gdLst>
                <a:gd name="connsiteX0" fmla="*/ 31964 w 117839"/>
                <a:gd name="connsiteY0" fmla="*/ 31964 h 117839"/>
                <a:gd name="connsiteX1" fmla="*/ 6532 w 117839"/>
                <a:gd name="connsiteY1" fmla="*/ 111307 h 117839"/>
                <a:gd name="connsiteX2" fmla="*/ 85876 w 117839"/>
                <a:gd name="connsiteY2" fmla="*/ 85876 h 117839"/>
                <a:gd name="connsiteX3" fmla="*/ 111307 w 117839"/>
                <a:gd name="connsiteY3" fmla="*/ 6532 h 117839"/>
                <a:gd name="connsiteX4" fmla="*/ 31964 w 117839"/>
                <a:gd name="connsiteY4" fmla="*/ 31964 h 117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839" h="117839">
                  <a:moveTo>
                    <a:pt x="31964" y="31964"/>
                  </a:moveTo>
                  <a:cubicBezTo>
                    <a:pt x="3008" y="60920"/>
                    <a:pt x="-8327" y="96448"/>
                    <a:pt x="6532" y="111307"/>
                  </a:cubicBezTo>
                  <a:cubicBezTo>
                    <a:pt x="21391" y="126166"/>
                    <a:pt x="56920" y="114832"/>
                    <a:pt x="85876" y="85876"/>
                  </a:cubicBezTo>
                  <a:cubicBezTo>
                    <a:pt x="114832" y="56920"/>
                    <a:pt x="126166" y="21391"/>
                    <a:pt x="111307" y="6532"/>
                  </a:cubicBezTo>
                  <a:cubicBezTo>
                    <a:pt x="96449" y="-8327"/>
                    <a:pt x="60920" y="3008"/>
                    <a:pt x="31964" y="31964"/>
                  </a:cubicBezTo>
                  <a:close/>
                </a:path>
              </a:pathLst>
            </a:custGeom>
            <a:noFill/>
            <a:ln w="19050" cap="flat">
              <a:solidFill>
                <a:srgbClr val="0A4A8E"/>
              </a:solidFill>
              <a:prstDash val="solid"/>
              <a:round/>
            </a:ln>
          </p:spPr>
          <p:txBody>
            <a:bodyPr rot="0" spcFirstLastPara="0" vertOverflow="overflow" horzOverflow="overflow" vert="horz" wrap="square" lIns="91355" tIns="45678" rIns="91355" bIns="456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x-none" sz="1798">
                <a:solidFill>
                  <a:srgbClr val="0070C0"/>
                </a:solidFill>
              </a:endParaRPr>
            </a:p>
          </p:txBody>
        </p:sp>
        <p:sp>
          <p:nvSpPr>
            <p:cNvPr id="38" name="Freeform 516">
              <a:extLst>
                <a:ext uri="{FF2B5EF4-FFF2-40B4-BE49-F238E27FC236}">
                  <a16:creationId xmlns:a16="http://schemas.microsoft.com/office/drawing/2014/main" xmlns="" id="{9262093C-06A6-8321-E731-55486554B548}"/>
                </a:ext>
              </a:extLst>
            </p:cNvPr>
            <p:cNvSpPr/>
            <p:nvPr/>
          </p:nvSpPr>
          <p:spPr>
            <a:xfrm>
              <a:off x="9343208" y="2740938"/>
              <a:ext cx="180896" cy="291386"/>
            </a:xfrm>
            <a:custGeom>
              <a:avLst/>
              <a:gdLst>
                <a:gd name="connsiteX0" fmla="*/ 0 w 180896"/>
                <a:gd name="connsiteY0" fmla="*/ 28211 h 291386"/>
                <a:gd name="connsiteX1" fmla="*/ 98012 w 180896"/>
                <a:gd name="connsiteY1" fmla="*/ 588 h 291386"/>
                <a:gd name="connsiteX2" fmla="*/ 121158 w 180896"/>
                <a:gd name="connsiteY2" fmla="*/ 14304 h 291386"/>
                <a:gd name="connsiteX3" fmla="*/ 180308 w 180896"/>
                <a:gd name="connsiteY3" fmla="*/ 245000 h 291386"/>
                <a:gd name="connsiteX4" fmla="*/ 166592 w 180896"/>
                <a:gd name="connsiteY4" fmla="*/ 268146 h 291386"/>
                <a:gd name="connsiteX5" fmla="*/ 76105 w 180896"/>
                <a:gd name="connsiteY5" fmla="*/ 291387 h 291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0896" h="291386">
                  <a:moveTo>
                    <a:pt x="0" y="28211"/>
                  </a:moveTo>
                  <a:lnTo>
                    <a:pt x="98012" y="588"/>
                  </a:lnTo>
                  <a:cubicBezTo>
                    <a:pt x="108204" y="-1984"/>
                    <a:pt x="118586" y="4112"/>
                    <a:pt x="121158" y="14304"/>
                  </a:cubicBezTo>
                  <a:lnTo>
                    <a:pt x="180308" y="245000"/>
                  </a:lnTo>
                  <a:cubicBezTo>
                    <a:pt x="182880" y="255191"/>
                    <a:pt x="176784" y="265574"/>
                    <a:pt x="166592" y="268146"/>
                  </a:cubicBezTo>
                  <a:lnTo>
                    <a:pt x="76105" y="291387"/>
                  </a:lnTo>
                </a:path>
              </a:pathLst>
            </a:custGeom>
            <a:noFill/>
            <a:ln w="19050" cap="flat">
              <a:solidFill>
                <a:srgbClr val="0A4A8E"/>
              </a:solidFill>
              <a:prstDash val="solid"/>
              <a:round/>
            </a:ln>
          </p:spPr>
          <p:txBody>
            <a:bodyPr rot="0" spcFirstLastPara="0" vertOverflow="overflow" horzOverflow="overflow" vert="horz" wrap="square" lIns="91355" tIns="45678" rIns="91355" bIns="456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x-none" sz="1798">
                <a:solidFill>
                  <a:srgbClr val="0070C0"/>
                </a:solidFill>
              </a:endParaRPr>
            </a:p>
          </p:txBody>
        </p:sp>
      </p:grpSp>
      <p:grpSp>
        <p:nvGrpSpPr>
          <p:cNvPr id="39" name="Graphic 171">
            <a:extLst>
              <a:ext uri="{FF2B5EF4-FFF2-40B4-BE49-F238E27FC236}">
                <a16:creationId xmlns:a16="http://schemas.microsoft.com/office/drawing/2014/main" xmlns="" id="{4C58C5C6-FF12-1B2E-2E6E-47CAE00B3E5A}"/>
              </a:ext>
            </a:extLst>
          </p:cNvPr>
          <p:cNvGrpSpPr/>
          <p:nvPr/>
        </p:nvGrpSpPr>
        <p:grpSpPr>
          <a:xfrm>
            <a:off x="5997856" y="2580812"/>
            <a:ext cx="418332" cy="418712"/>
            <a:chOff x="4778893" y="654190"/>
            <a:chExt cx="418719" cy="419100"/>
          </a:xfrm>
          <a:noFill/>
        </p:grpSpPr>
        <p:sp>
          <p:nvSpPr>
            <p:cNvPr id="40" name="Freeform 174">
              <a:extLst>
                <a:ext uri="{FF2B5EF4-FFF2-40B4-BE49-F238E27FC236}">
                  <a16:creationId xmlns:a16="http://schemas.microsoft.com/office/drawing/2014/main" xmlns="" id="{9E6D274B-8DC5-D9D7-A4D7-78991258980D}"/>
                </a:ext>
              </a:extLst>
            </p:cNvPr>
            <p:cNvSpPr/>
            <p:nvPr/>
          </p:nvSpPr>
          <p:spPr>
            <a:xfrm>
              <a:off x="4826474" y="701815"/>
              <a:ext cx="323555" cy="323850"/>
            </a:xfrm>
            <a:custGeom>
              <a:avLst/>
              <a:gdLst>
                <a:gd name="connsiteX0" fmla="*/ 323556 w 323555"/>
                <a:gd name="connsiteY0" fmla="*/ 161925 h 323850"/>
                <a:gd name="connsiteX1" fmla="*/ 161778 w 323555"/>
                <a:gd name="connsiteY1" fmla="*/ 323850 h 323850"/>
                <a:gd name="connsiteX2" fmla="*/ 0 w 323555"/>
                <a:gd name="connsiteY2" fmla="*/ 161925 h 323850"/>
                <a:gd name="connsiteX3" fmla="*/ 161778 w 323555"/>
                <a:gd name="connsiteY3" fmla="*/ 0 h 323850"/>
                <a:gd name="connsiteX4" fmla="*/ 323556 w 323555"/>
                <a:gd name="connsiteY4" fmla="*/ 161925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3555" h="323850">
                  <a:moveTo>
                    <a:pt x="323556" y="161925"/>
                  </a:moveTo>
                  <a:cubicBezTo>
                    <a:pt x="323556" y="251354"/>
                    <a:pt x="251125" y="323850"/>
                    <a:pt x="161778" y="323850"/>
                  </a:cubicBezTo>
                  <a:cubicBezTo>
                    <a:pt x="72430" y="323850"/>
                    <a:pt x="0" y="251354"/>
                    <a:pt x="0" y="161925"/>
                  </a:cubicBezTo>
                  <a:cubicBezTo>
                    <a:pt x="0" y="72496"/>
                    <a:pt x="72430" y="0"/>
                    <a:pt x="161778" y="0"/>
                  </a:cubicBezTo>
                  <a:cubicBezTo>
                    <a:pt x="251125" y="0"/>
                    <a:pt x="323556" y="72496"/>
                    <a:pt x="323556" y="161925"/>
                  </a:cubicBezTo>
                  <a:close/>
                </a:path>
              </a:pathLst>
            </a:custGeom>
            <a:noFill/>
            <a:ln w="18998" cap="flat">
              <a:solidFill>
                <a:srgbClr val="0A4A8E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355" tIns="45678" rIns="91355" bIns="456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x-none" sz="1798">
                <a:solidFill>
                  <a:srgbClr val="0070C0"/>
                </a:solidFill>
              </a:endParaRPr>
            </a:p>
          </p:txBody>
        </p:sp>
        <p:sp>
          <p:nvSpPr>
            <p:cNvPr id="41" name="Freeform 175">
              <a:extLst>
                <a:ext uri="{FF2B5EF4-FFF2-40B4-BE49-F238E27FC236}">
                  <a16:creationId xmlns:a16="http://schemas.microsoft.com/office/drawing/2014/main" xmlns="" id="{9FD0A0AC-2CD2-2AF2-BB26-380F930C5D9A}"/>
                </a:ext>
              </a:extLst>
            </p:cNvPr>
            <p:cNvSpPr/>
            <p:nvPr/>
          </p:nvSpPr>
          <p:spPr>
            <a:xfrm>
              <a:off x="4778893" y="654190"/>
              <a:ext cx="418719" cy="419100"/>
            </a:xfrm>
            <a:custGeom>
              <a:avLst/>
              <a:gdLst>
                <a:gd name="connsiteX0" fmla="*/ 418719 w 418719"/>
                <a:gd name="connsiteY0" fmla="*/ 209550 h 419100"/>
                <a:gd name="connsiteX1" fmla="*/ 209360 w 418719"/>
                <a:gd name="connsiteY1" fmla="*/ 419100 h 419100"/>
                <a:gd name="connsiteX2" fmla="*/ 0 w 418719"/>
                <a:gd name="connsiteY2" fmla="*/ 209550 h 419100"/>
                <a:gd name="connsiteX3" fmla="*/ 209360 w 418719"/>
                <a:gd name="connsiteY3" fmla="*/ 0 h 419100"/>
                <a:gd name="connsiteX4" fmla="*/ 418719 w 418719"/>
                <a:gd name="connsiteY4" fmla="*/ 20955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8719" h="419100">
                  <a:moveTo>
                    <a:pt x="418719" y="209550"/>
                  </a:moveTo>
                  <a:cubicBezTo>
                    <a:pt x="418719" y="325281"/>
                    <a:pt x="324986" y="419100"/>
                    <a:pt x="209360" y="419100"/>
                  </a:cubicBezTo>
                  <a:cubicBezTo>
                    <a:pt x="93734" y="419100"/>
                    <a:pt x="0" y="325281"/>
                    <a:pt x="0" y="209550"/>
                  </a:cubicBezTo>
                  <a:cubicBezTo>
                    <a:pt x="0" y="93819"/>
                    <a:pt x="93734" y="0"/>
                    <a:pt x="209360" y="0"/>
                  </a:cubicBezTo>
                  <a:cubicBezTo>
                    <a:pt x="324986" y="0"/>
                    <a:pt x="418719" y="93819"/>
                    <a:pt x="418719" y="209550"/>
                  </a:cubicBezTo>
                  <a:close/>
                </a:path>
              </a:pathLst>
            </a:custGeom>
            <a:noFill/>
            <a:ln w="18998" cap="flat">
              <a:solidFill>
                <a:srgbClr val="0A4A8E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355" tIns="45678" rIns="91355" bIns="456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x-none" sz="1798">
                <a:solidFill>
                  <a:srgbClr val="0070C0"/>
                </a:solidFill>
              </a:endParaRPr>
            </a:p>
          </p:txBody>
        </p:sp>
        <p:sp>
          <p:nvSpPr>
            <p:cNvPr id="42" name="Freeform 176">
              <a:extLst>
                <a:ext uri="{FF2B5EF4-FFF2-40B4-BE49-F238E27FC236}">
                  <a16:creationId xmlns:a16="http://schemas.microsoft.com/office/drawing/2014/main" xmlns="" id="{603A7222-DB6F-1930-8BF7-462788C5B311}"/>
                </a:ext>
              </a:extLst>
            </p:cNvPr>
            <p:cNvSpPr/>
            <p:nvPr/>
          </p:nvSpPr>
          <p:spPr>
            <a:xfrm>
              <a:off x="4988252" y="806590"/>
              <a:ext cx="66614" cy="123825"/>
            </a:xfrm>
            <a:custGeom>
              <a:avLst/>
              <a:gdLst>
                <a:gd name="connsiteX0" fmla="*/ 0 w 66614"/>
                <a:gd name="connsiteY0" fmla="*/ 0 h 123825"/>
                <a:gd name="connsiteX1" fmla="*/ 0 w 66614"/>
                <a:gd name="connsiteY1" fmla="*/ 57150 h 123825"/>
                <a:gd name="connsiteX2" fmla="*/ 66614 w 66614"/>
                <a:gd name="connsiteY2" fmla="*/ 123825 h 123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614" h="123825">
                  <a:moveTo>
                    <a:pt x="0" y="0"/>
                  </a:moveTo>
                  <a:lnTo>
                    <a:pt x="0" y="57150"/>
                  </a:lnTo>
                  <a:lnTo>
                    <a:pt x="66614" y="123825"/>
                  </a:lnTo>
                </a:path>
              </a:pathLst>
            </a:custGeom>
            <a:noFill/>
            <a:ln w="18998" cap="flat">
              <a:solidFill>
                <a:srgbClr val="0A4A8E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355" tIns="45678" rIns="91355" bIns="456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x-none" sz="1798">
                <a:solidFill>
                  <a:srgbClr val="0070C0"/>
                </a:solidFill>
              </a:endParaRPr>
            </a:p>
          </p:txBody>
        </p:sp>
        <p:sp>
          <p:nvSpPr>
            <p:cNvPr id="43" name="Freeform 177">
              <a:extLst>
                <a:ext uri="{FF2B5EF4-FFF2-40B4-BE49-F238E27FC236}">
                  <a16:creationId xmlns:a16="http://schemas.microsoft.com/office/drawing/2014/main" xmlns="" id="{CFCAF4DA-DA59-512B-24C1-6DDAD2EB1D83}"/>
                </a:ext>
              </a:extLst>
            </p:cNvPr>
            <p:cNvSpPr/>
            <p:nvPr/>
          </p:nvSpPr>
          <p:spPr>
            <a:xfrm>
              <a:off x="4988252" y="720865"/>
              <a:ext cx="9516" cy="38100"/>
            </a:xfrm>
            <a:custGeom>
              <a:avLst/>
              <a:gdLst>
                <a:gd name="connsiteX0" fmla="*/ 0 w 9516"/>
                <a:gd name="connsiteY0" fmla="*/ 0 h 38100"/>
                <a:gd name="connsiteX1" fmla="*/ 0 w 9516"/>
                <a:gd name="connsiteY1" fmla="*/ 3810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16"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18998" cap="flat">
              <a:solidFill>
                <a:srgbClr val="0A4A8E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355" tIns="45678" rIns="91355" bIns="456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x-none" sz="1798">
                <a:solidFill>
                  <a:srgbClr val="0070C0"/>
                </a:solidFill>
              </a:endParaRPr>
            </a:p>
          </p:txBody>
        </p:sp>
        <p:sp>
          <p:nvSpPr>
            <p:cNvPr id="44" name="Freeform 178">
              <a:extLst>
                <a:ext uri="{FF2B5EF4-FFF2-40B4-BE49-F238E27FC236}">
                  <a16:creationId xmlns:a16="http://schemas.microsoft.com/office/drawing/2014/main" xmlns="" id="{6335788A-A1B0-91C8-14F9-E87492B6ABD8}"/>
                </a:ext>
              </a:extLst>
            </p:cNvPr>
            <p:cNvSpPr/>
            <p:nvPr/>
          </p:nvSpPr>
          <p:spPr>
            <a:xfrm>
              <a:off x="4988252" y="968515"/>
              <a:ext cx="9516" cy="38100"/>
            </a:xfrm>
            <a:custGeom>
              <a:avLst/>
              <a:gdLst>
                <a:gd name="connsiteX0" fmla="*/ 0 w 9516"/>
                <a:gd name="connsiteY0" fmla="*/ 0 h 38100"/>
                <a:gd name="connsiteX1" fmla="*/ 0 w 9516"/>
                <a:gd name="connsiteY1" fmla="*/ 3810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516"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18998" cap="flat">
              <a:solidFill>
                <a:srgbClr val="0A4A8E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355" tIns="45678" rIns="91355" bIns="456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x-none" sz="1798">
                <a:solidFill>
                  <a:srgbClr val="0070C0"/>
                </a:solidFill>
              </a:endParaRPr>
            </a:p>
          </p:txBody>
        </p:sp>
        <p:sp>
          <p:nvSpPr>
            <p:cNvPr id="45" name="Freeform 179">
              <a:extLst>
                <a:ext uri="{FF2B5EF4-FFF2-40B4-BE49-F238E27FC236}">
                  <a16:creationId xmlns:a16="http://schemas.microsoft.com/office/drawing/2014/main" xmlns="" id="{2FCA807E-FD74-FA7A-1DE9-1058388176A0}"/>
                </a:ext>
              </a:extLst>
            </p:cNvPr>
            <p:cNvSpPr/>
            <p:nvPr/>
          </p:nvSpPr>
          <p:spPr>
            <a:xfrm>
              <a:off x="4845507" y="863740"/>
              <a:ext cx="38065" cy="9525"/>
            </a:xfrm>
            <a:custGeom>
              <a:avLst/>
              <a:gdLst>
                <a:gd name="connsiteX0" fmla="*/ 0 w 38065"/>
                <a:gd name="connsiteY0" fmla="*/ 0 h 9525"/>
                <a:gd name="connsiteX1" fmla="*/ 38065 w 38065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065" h="9525">
                  <a:moveTo>
                    <a:pt x="0" y="0"/>
                  </a:moveTo>
                  <a:lnTo>
                    <a:pt x="38065" y="0"/>
                  </a:lnTo>
                </a:path>
              </a:pathLst>
            </a:custGeom>
            <a:ln w="18998" cap="flat">
              <a:solidFill>
                <a:srgbClr val="0A4A8E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355" tIns="45678" rIns="91355" bIns="456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x-none" sz="1798">
                <a:solidFill>
                  <a:srgbClr val="0070C0"/>
                </a:solidFill>
              </a:endParaRPr>
            </a:p>
          </p:txBody>
        </p:sp>
        <p:sp>
          <p:nvSpPr>
            <p:cNvPr id="46" name="Freeform 180">
              <a:extLst>
                <a:ext uri="{FF2B5EF4-FFF2-40B4-BE49-F238E27FC236}">
                  <a16:creationId xmlns:a16="http://schemas.microsoft.com/office/drawing/2014/main" xmlns="" id="{1E2B8895-2B6F-194B-589E-9E2226FF485C}"/>
                </a:ext>
              </a:extLst>
            </p:cNvPr>
            <p:cNvSpPr/>
            <p:nvPr/>
          </p:nvSpPr>
          <p:spPr>
            <a:xfrm>
              <a:off x="5092932" y="863740"/>
              <a:ext cx="38065" cy="9525"/>
            </a:xfrm>
            <a:custGeom>
              <a:avLst/>
              <a:gdLst>
                <a:gd name="connsiteX0" fmla="*/ 0 w 38065"/>
                <a:gd name="connsiteY0" fmla="*/ 0 h 9525"/>
                <a:gd name="connsiteX1" fmla="*/ 38065 w 38065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065" h="9525">
                  <a:moveTo>
                    <a:pt x="0" y="0"/>
                  </a:moveTo>
                  <a:lnTo>
                    <a:pt x="38065" y="0"/>
                  </a:lnTo>
                </a:path>
              </a:pathLst>
            </a:custGeom>
            <a:ln w="18998" cap="flat">
              <a:solidFill>
                <a:srgbClr val="0A4A8E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355" tIns="45678" rIns="91355" bIns="4567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x-none" sz="1798">
                <a:solidFill>
                  <a:srgbClr val="0070C0"/>
                </a:solidFill>
              </a:endParaRPr>
            </a:p>
          </p:txBody>
        </p:sp>
      </p:grpSp>
      <p:grpSp>
        <p:nvGrpSpPr>
          <p:cNvPr id="47" name="Graphic 10">
            <a:extLst>
              <a:ext uri="{FF2B5EF4-FFF2-40B4-BE49-F238E27FC236}">
                <a16:creationId xmlns:a16="http://schemas.microsoft.com/office/drawing/2014/main" xmlns="" id="{5C5C9FB2-3265-A53E-82DF-CA8C1C8DA0A8}"/>
              </a:ext>
            </a:extLst>
          </p:cNvPr>
          <p:cNvGrpSpPr/>
          <p:nvPr/>
        </p:nvGrpSpPr>
        <p:grpSpPr>
          <a:xfrm>
            <a:off x="6045140" y="3275623"/>
            <a:ext cx="240346" cy="451852"/>
            <a:chOff x="3023556" y="3930608"/>
            <a:chExt cx="240569" cy="452270"/>
          </a:xfrm>
          <a:noFill/>
        </p:grpSpPr>
        <p:sp>
          <p:nvSpPr>
            <p:cNvPr id="48" name="Freeform 826">
              <a:extLst>
                <a:ext uri="{FF2B5EF4-FFF2-40B4-BE49-F238E27FC236}">
                  <a16:creationId xmlns:a16="http://schemas.microsoft.com/office/drawing/2014/main" xmlns="" id="{3F01F7A5-3474-37E7-972C-A49792468D00}"/>
                </a:ext>
              </a:extLst>
            </p:cNvPr>
            <p:cNvSpPr/>
            <p:nvPr/>
          </p:nvSpPr>
          <p:spPr>
            <a:xfrm>
              <a:off x="3071670" y="4074950"/>
              <a:ext cx="192455" cy="173210"/>
            </a:xfrm>
            <a:custGeom>
              <a:avLst/>
              <a:gdLst>
                <a:gd name="connsiteX0" fmla="*/ 153965 w 192455"/>
                <a:gd name="connsiteY0" fmla="*/ 173210 h 173210"/>
                <a:gd name="connsiteX1" fmla="*/ 192456 w 192455"/>
                <a:gd name="connsiteY1" fmla="*/ 134719 h 173210"/>
                <a:gd name="connsiteX2" fmla="*/ 192456 w 192455"/>
                <a:gd name="connsiteY2" fmla="*/ 48114 h 173210"/>
                <a:gd name="connsiteX3" fmla="*/ 96228 w 192455"/>
                <a:gd name="connsiteY3" fmla="*/ 0 h 173210"/>
                <a:gd name="connsiteX4" fmla="*/ 0 w 192455"/>
                <a:gd name="connsiteY4" fmla="*/ 48114 h 173210"/>
                <a:gd name="connsiteX5" fmla="*/ 0 w 192455"/>
                <a:gd name="connsiteY5" fmla="*/ 163587 h 173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2455" h="173210">
                  <a:moveTo>
                    <a:pt x="153965" y="173210"/>
                  </a:moveTo>
                  <a:cubicBezTo>
                    <a:pt x="174762" y="173210"/>
                    <a:pt x="192456" y="153435"/>
                    <a:pt x="192456" y="134719"/>
                  </a:cubicBezTo>
                  <a:lnTo>
                    <a:pt x="192456" y="48114"/>
                  </a:lnTo>
                  <a:cubicBezTo>
                    <a:pt x="192456" y="16323"/>
                    <a:pt x="129655" y="0"/>
                    <a:pt x="96228" y="0"/>
                  </a:cubicBezTo>
                  <a:cubicBezTo>
                    <a:pt x="62801" y="0"/>
                    <a:pt x="0" y="16323"/>
                    <a:pt x="0" y="48114"/>
                  </a:cubicBezTo>
                  <a:lnTo>
                    <a:pt x="0" y="163587"/>
                  </a:lnTo>
                </a:path>
              </a:pathLst>
            </a:custGeom>
            <a:noFill/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49" name="Freeform 827">
              <a:extLst>
                <a:ext uri="{FF2B5EF4-FFF2-40B4-BE49-F238E27FC236}">
                  <a16:creationId xmlns:a16="http://schemas.microsoft.com/office/drawing/2014/main" xmlns="" id="{D399B2D1-CC84-816F-CA88-68EE0CFCED55}"/>
                </a:ext>
              </a:extLst>
            </p:cNvPr>
            <p:cNvSpPr/>
            <p:nvPr/>
          </p:nvSpPr>
          <p:spPr>
            <a:xfrm>
              <a:off x="3225634" y="4142310"/>
              <a:ext cx="1202" cy="240569"/>
            </a:xfrm>
            <a:custGeom>
              <a:avLst/>
              <a:gdLst>
                <a:gd name="connsiteX0" fmla="*/ 0 w 1202"/>
                <a:gd name="connsiteY0" fmla="*/ 240570 h 240569"/>
                <a:gd name="connsiteX1" fmla="*/ 0 w 1202"/>
                <a:gd name="connsiteY1" fmla="*/ 0 h 240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2" h="240569">
                  <a:moveTo>
                    <a:pt x="0" y="240570"/>
                  </a:moveTo>
                  <a:lnTo>
                    <a:pt x="0" y="0"/>
                  </a:lnTo>
                </a:path>
              </a:pathLst>
            </a:custGeom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50" name="Freeform 828">
              <a:extLst>
                <a:ext uri="{FF2B5EF4-FFF2-40B4-BE49-F238E27FC236}">
                  <a16:creationId xmlns:a16="http://schemas.microsoft.com/office/drawing/2014/main" xmlns="" id="{C259A81B-5664-8E73-FEAC-C6FCE04C118C}"/>
                </a:ext>
              </a:extLst>
            </p:cNvPr>
            <p:cNvSpPr/>
            <p:nvPr/>
          </p:nvSpPr>
          <p:spPr>
            <a:xfrm>
              <a:off x="3110161" y="4142310"/>
              <a:ext cx="1202" cy="96227"/>
            </a:xfrm>
            <a:custGeom>
              <a:avLst/>
              <a:gdLst>
                <a:gd name="connsiteX0" fmla="*/ 0 w 1202"/>
                <a:gd name="connsiteY0" fmla="*/ 0 h 96227"/>
                <a:gd name="connsiteX1" fmla="*/ 0 w 1202"/>
                <a:gd name="connsiteY1" fmla="*/ 96228 h 96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2" h="96227">
                  <a:moveTo>
                    <a:pt x="0" y="0"/>
                  </a:moveTo>
                  <a:lnTo>
                    <a:pt x="0" y="96228"/>
                  </a:lnTo>
                </a:path>
              </a:pathLst>
            </a:custGeom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51" name="Freeform 829">
              <a:extLst>
                <a:ext uri="{FF2B5EF4-FFF2-40B4-BE49-F238E27FC236}">
                  <a16:creationId xmlns:a16="http://schemas.microsoft.com/office/drawing/2014/main" xmlns="" id="{1F3BEACD-7D9D-4023-4FFB-F5278F8612B5}"/>
                </a:ext>
              </a:extLst>
            </p:cNvPr>
            <p:cNvSpPr/>
            <p:nvPr/>
          </p:nvSpPr>
          <p:spPr>
            <a:xfrm>
              <a:off x="3110161" y="4325142"/>
              <a:ext cx="1202" cy="57736"/>
            </a:xfrm>
            <a:custGeom>
              <a:avLst/>
              <a:gdLst>
                <a:gd name="connsiteX0" fmla="*/ 0 w 1202"/>
                <a:gd name="connsiteY0" fmla="*/ 0 h 57736"/>
                <a:gd name="connsiteX1" fmla="*/ 0 w 1202"/>
                <a:gd name="connsiteY1" fmla="*/ 57737 h 577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2" h="57736">
                  <a:moveTo>
                    <a:pt x="0" y="0"/>
                  </a:moveTo>
                  <a:lnTo>
                    <a:pt x="0" y="57737"/>
                  </a:lnTo>
                </a:path>
              </a:pathLst>
            </a:custGeom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52" name="Freeform 830">
              <a:extLst>
                <a:ext uri="{FF2B5EF4-FFF2-40B4-BE49-F238E27FC236}">
                  <a16:creationId xmlns:a16="http://schemas.microsoft.com/office/drawing/2014/main" xmlns="" id="{0FD08746-7F0D-2032-ACDC-2FC145B14B59}"/>
                </a:ext>
              </a:extLst>
            </p:cNvPr>
            <p:cNvSpPr/>
            <p:nvPr/>
          </p:nvSpPr>
          <p:spPr>
            <a:xfrm>
              <a:off x="3177520" y="4238537"/>
              <a:ext cx="1202" cy="144341"/>
            </a:xfrm>
            <a:custGeom>
              <a:avLst/>
              <a:gdLst>
                <a:gd name="connsiteX0" fmla="*/ 0 w 1202"/>
                <a:gd name="connsiteY0" fmla="*/ 0 h 144341"/>
                <a:gd name="connsiteX1" fmla="*/ 0 w 1202"/>
                <a:gd name="connsiteY1" fmla="*/ 144342 h 14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2" h="144341">
                  <a:moveTo>
                    <a:pt x="0" y="0"/>
                  </a:moveTo>
                  <a:lnTo>
                    <a:pt x="0" y="144342"/>
                  </a:lnTo>
                </a:path>
              </a:pathLst>
            </a:custGeom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53" name="Freeform 831">
              <a:extLst>
                <a:ext uri="{FF2B5EF4-FFF2-40B4-BE49-F238E27FC236}">
                  <a16:creationId xmlns:a16="http://schemas.microsoft.com/office/drawing/2014/main" xmlns="" id="{B7149C1D-BE41-F606-5DC4-7583E0FC45DF}"/>
                </a:ext>
              </a:extLst>
            </p:cNvPr>
            <p:cNvSpPr/>
            <p:nvPr/>
          </p:nvSpPr>
          <p:spPr>
            <a:xfrm>
              <a:off x="3023556" y="4238537"/>
              <a:ext cx="105850" cy="86605"/>
            </a:xfrm>
            <a:custGeom>
              <a:avLst/>
              <a:gdLst>
                <a:gd name="connsiteX0" fmla="*/ 0 w 105850"/>
                <a:gd name="connsiteY0" fmla="*/ 0 h 86605"/>
                <a:gd name="connsiteX1" fmla="*/ 105851 w 105850"/>
                <a:gd name="connsiteY1" fmla="*/ 0 h 86605"/>
                <a:gd name="connsiteX2" fmla="*/ 105851 w 105850"/>
                <a:gd name="connsiteY2" fmla="*/ 86605 h 86605"/>
                <a:gd name="connsiteX3" fmla="*/ 0 w 105850"/>
                <a:gd name="connsiteY3" fmla="*/ 86605 h 86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5850" h="86605">
                  <a:moveTo>
                    <a:pt x="0" y="0"/>
                  </a:moveTo>
                  <a:lnTo>
                    <a:pt x="105851" y="0"/>
                  </a:lnTo>
                  <a:lnTo>
                    <a:pt x="105851" y="86605"/>
                  </a:lnTo>
                  <a:lnTo>
                    <a:pt x="0" y="86605"/>
                  </a:lnTo>
                  <a:close/>
                </a:path>
              </a:pathLst>
            </a:custGeom>
            <a:noFill/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54" name="Freeform 832">
              <a:extLst>
                <a:ext uri="{FF2B5EF4-FFF2-40B4-BE49-F238E27FC236}">
                  <a16:creationId xmlns:a16="http://schemas.microsoft.com/office/drawing/2014/main" xmlns="" id="{A0A9BC50-A16E-8835-6014-9880E8E44682}"/>
                </a:ext>
              </a:extLst>
            </p:cNvPr>
            <p:cNvSpPr/>
            <p:nvPr/>
          </p:nvSpPr>
          <p:spPr>
            <a:xfrm>
              <a:off x="3090915" y="4007591"/>
              <a:ext cx="153964" cy="1202"/>
            </a:xfrm>
            <a:custGeom>
              <a:avLst/>
              <a:gdLst>
                <a:gd name="connsiteX0" fmla="*/ 0 w 153964"/>
                <a:gd name="connsiteY0" fmla="*/ 0 h 1202"/>
                <a:gd name="connsiteX1" fmla="*/ 153965 w 153964"/>
                <a:gd name="connsiteY1" fmla="*/ 0 h 1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3964" h="1202">
                  <a:moveTo>
                    <a:pt x="0" y="0"/>
                  </a:moveTo>
                  <a:lnTo>
                    <a:pt x="153965" y="0"/>
                  </a:lnTo>
                </a:path>
              </a:pathLst>
            </a:custGeom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55" name="Freeform 833">
              <a:extLst>
                <a:ext uri="{FF2B5EF4-FFF2-40B4-BE49-F238E27FC236}">
                  <a16:creationId xmlns:a16="http://schemas.microsoft.com/office/drawing/2014/main" xmlns="" id="{FCC9A8F1-9951-C792-3512-ED2CC28C8EDD}"/>
                </a:ext>
              </a:extLst>
            </p:cNvPr>
            <p:cNvSpPr/>
            <p:nvPr/>
          </p:nvSpPr>
          <p:spPr>
            <a:xfrm>
              <a:off x="3148652" y="3930608"/>
              <a:ext cx="38491" cy="28868"/>
            </a:xfrm>
            <a:custGeom>
              <a:avLst/>
              <a:gdLst>
                <a:gd name="connsiteX0" fmla="*/ 0 w 38491"/>
                <a:gd name="connsiteY0" fmla="*/ 28868 h 28868"/>
                <a:gd name="connsiteX1" fmla="*/ 0 w 38491"/>
                <a:gd name="connsiteY1" fmla="*/ 0 h 28868"/>
                <a:gd name="connsiteX2" fmla="*/ 38491 w 38491"/>
                <a:gd name="connsiteY2" fmla="*/ 0 h 28868"/>
                <a:gd name="connsiteX3" fmla="*/ 38491 w 38491"/>
                <a:gd name="connsiteY3" fmla="*/ 28868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491" h="28868">
                  <a:moveTo>
                    <a:pt x="0" y="28868"/>
                  </a:moveTo>
                  <a:lnTo>
                    <a:pt x="0" y="0"/>
                  </a:lnTo>
                  <a:lnTo>
                    <a:pt x="38491" y="0"/>
                  </a:lnTo>
                  <a:lnTo>
                    <a:pt x="38491" y="28868"/>
                  </a:lnTo>
                </a:path>
              </a:pathLst>
            </a:custGeom>
            <a:noFill/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56" name="Freeform 834">
              <a:extLst>
                <a:ext uri="{FF2B5EF4-FFF2-40B4-BE49-F238E27FC236}">
                  <a16:creationId xmlns:a16="http://schemas.microsoft.com/office/drawing/2014/main" xmlns="" id="{83E0188E-9E98-7E82-0BC0-06856BC6A5DD}"/>
                </a:ext>
              </a:extLst>
            </p:cNvPr>
            <p:cNvSpPr/>
            <p:nvPr/>
          </p:nvSpPr>
          <p:spPr>
            <a:xfrm>
              <a:off x="3110161" y="3940231"/>
              <a:ext cx="38491" cy="67359"/>
            </a:xfrm>
            <a:custGeom>
              <a:avLst/>
              <a:gdLst>
                <a:gd name="connsiteX0" fmla="*/ 0 w 38491"/>
                <a:gd name="connsiteY0" fmla="*/ 67359 h 67359"/>
                <a:gd name="connsiteX1" fmla="*/ 38491 w 38491"/>
                <a:gd name="connsiteY1" fmla="*/ 0 h 67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491" h="67359">
                  <a:moveTo>
                    <a:pt x="0" y="67359"/>
                  </a:moveTo>
                  <a:cubicBezTo>
                    <a:pt x="0" y="35773"/>
                    <a:pt x="0" y="0"/>
                    <a:pt x="38491" y="0"/>
                  </a:cubicBezTo>
                </a:path>
              </a:pathLst>
            </a:custGeom>
            <a:noFill/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57" name="Freeform 835">
              <a:extLst>
                <a:ext uri="{FF2B5EF4-FFF2-40B4-BE49-F238E27FC236}">
                  <a16:creationId xmlns:a16="http://schemas.microsoft.com/office/drawing/2014/main" xmlns="" id="{B1F9AD0E-757A-D02D-C06E-931BEC7238AA}"/>
                </a:ext>
              </a:extLst>
            </p:cNvPr>
            <p:cNvSpPr/>
            <p:nvPr/>
          </p:nvSpPr>
          <p:spPr>
            <a:xfrm>
              <a:off x="3187143" y="3940231"/>
              <a:ext cx="38491" cy="67359"/>
            </a:xfrm>
            <a:custGeom>
              <a:avLst/>
              <a:gdLst>
                <a:gd name="connsiteX0" fmla="*/ 38491 w 38491"/>
                <a:gd name="connsiteY0" fmla="*/ 67359 h 67359"/>
                <a:gd name="connsiteX1" fmla="*/ 0 w 38491"/>
                <a:gd name="connsiteY1" fmla="*/ 0 h 67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491" h="67359">
                  <a:moveTo>
                    <a:pt x="38491" y="67359"/>
                  </a:moveTo>
                  <a:cubicBezTo>
                    <a:pt x="38491" y="35773"/>
                    <a:pt x="38491" y="0"/>
                    <a:pt x="0" y="0"/>
                  </a:cubicBezTo>
                </a:path>
              </a:pathLst>
            </a:custGeom>
            <a:noFill/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58" name="Freeform 836">
              <a:extLst>
                <a:ext uri="{FF2B5EF4-FFF2-40B4-BE49-F238E27FC236}">
                  <a16:creationId xmlns:a16="http://schemas.microsoft.com/office/drawing/2014/main" xmlns="" id="{C33B69E8-F2CC-9AC0-B03B-09A9B08E87AE}"/>
                </a:ext>
              </a:extLst>
            </p:cNvPr>
            <p:cNvSpPr/>
            <p:nvPr/>
          </p:nvSpPr>
          <p:spPr>
            <a:xfrm>
              <a:off x="3119784" y="4007591"/>
              <a:ext cx="96227" cy="67359"/>
            </a:xfrm>
            <a:custGeom>
              <a:avLst/>
              <a:gdLst>
                <a:gd name="connsiteX0" fmla="*/ 96228 w 96227"/>
                <a:gd name="connsiteY0" fmla="*/ 0 h 67359"/>
                <a:gd name="connsiteX1" fmla="*/ 96228 w 96227"/>
                <a:gd name="connsiteY1" fmla="*/ 28868 h 67359"/>
                <a:gd name="connsiteX2" fmla="*/ 48114 w 96227"/>
                <a:gd name="connsiteY2" fmla="*/ 67359 h 67359"/>
                <a:gd name="connsiteX3" fmla="*/ 0 w 96227"/>
                <a:gd name="connsiteY3" fmla="*/ 28868 h 67359"/>
                <a:gd name="connsiteX4" fmla="*/ 0 w 96227"/>
                <a:gd name="connsiteY4" fmla="*/ 0 h 67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227" h="67359">
                  <a:moveTo>
                    <a:pt x="96228" y="0"/>
                  </a:moveTo>
                  <a:lnTo>
                    <a:pt x="96228" y="28868"/>
                  </a:lnTo>
                  <a:cubicBezTo>
                    <a:pt x="96228" y="50123"/>
                    <a:pt x="74685" y="67359"/>
                    <a:pt x="48114" y="67359"/>
                  </a:cubicBezTo>
                  <a:cubicBezTo>
                    <a:pt x="21543" y="67359"/>
                    <a:pt x="0" y="50123"/>
                    <a:pt x="0" y="28868"/>
                  </a:cubicBezTo>
                  <a:lnTo>
                    <a:pt x="0" y="0"/>
                  </a:lnTo>
                </a:path>
              </a:pathLst>
            </a:custGeom>
            <a:noFill/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</p:grpSp>
      <p:grpSp>
        <p:nvGrpSpPr>
          <p:cNvPr id="59" name="Graphic 10">
            <a:extLst>
              <a:ext uri="{FF2B5EF4-FFF2-40B4-BE49-F238E27FC236}">
                <a16:creationId xmlns:a16="http://schemas.microsoft.com/office/drawing/2014/main" xmlns="" id="{DC30CC9A-1147-A9BE-FC26-58973EEEDD85}"/>
              </a:ext>
            </a:extLst>
          </p:cNvPr>
          <p:cNvGrpSpPr/>
          <p:nvPr/>
        </p:nvGrpSpPr>
        <p:grpSpPr>
          <a:xfrm>
            <a:off x="6033499" y="5638612"/>
            <a:ext cx="423010" cy="451852"/>
            <a:chOff x="637105" y="5470254"/>
            <a:chExt cx="423402" cy="452270"/>
          </a:xfrm>
          <a:noFill/>
        </p:grpSpPr>
        <p:sp>
          <p:nvSpPr>
            <p:cNvPr id="60" name="Freeform 920">
              <a:extLst>
                <a:ext uri="{FF2B5EF4-FFF2-40B4-BE49-F238E27FC236}">
                  <a16:creationId xmlns:a16="http://schemas.microsoft.com/office/drawing/2014/main" xmlns="" id="{6F5BE499-D68F-5AD5-362C-9413105CE402}"/>
                </a:ext>
              </a:extLst>
            </p:cNvPr>
            <p:cNvSpPr/>
            <p:nvPr/>
          </p:nvSpPr>
          <p:spPr>
            <a:xfrm>
              <a:off x="771824" y="5547236"/>
              <a:ext cx="153964" cy="1202"/>
            </a:xfrm>
            <a:custGeom>
              <a:avLst/>
              <a:gdLst>
                <a:gd name="connsiteX0" fmla="*/ 0 w 153964"/>
                <a:gd name="connsiteY0" fmla="*/ 0 h 1202"/>
                <a:gd name="connsiteX1" fmla="*/ 153965 w 153964"/>
                <a:gd name="connsiteY1" fmla="*/ 0 h 1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3964" h="1202">
                  <a:moveTo>
                    <a:pt x="0" y="0"/>
                  </a:moveTo>
                  <a:lnTo>
                    <a:pt x="153965" y="0"/>
                  </a:lnTo>
                </a:path>
              </a:pathLst>
            </a:custGeom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61" name="Freeform 921">
              <a:extLst>
                <a:ext uri="{FF2B5EF4-FFF2-40B4-BE49-F238E27FC236}">
                  <a16:creationId xmlns:a16="http://schemas.microsoft.com/office/drawing/2014/main" xmlns="" id="{08CE54B3-2DAF-065C-AE45-0A99CF394D8D}"/>
                </a:ext>
              </a:extLst>
            </p:cNvPr>
            <p:cNvSpPr/>
            <p:nvPr/>
          </p:nvSpPr>
          <p:spPr>
            <a:xfrm>
              <a:off x="829561" y="5470254"/>
              <a:ext cx="38491" cy="28868"/>
            </a:xfrm>
            <a:custGeom>
              <a:avLst/>
              <a:gdLst>
                <a:gd name="connsiteX0" fmla="*/ 0 w 38491"/>
                <a:gd name="connsiteY0" fmla="*/ 28868 h 28868"/>
                <a:gd name="connsiteX1" fmla="*/ 0 w 38491"/>
                <a:gd name="connsiteY1" fmla="*/ 0 h 28868"/>
                <a:gd name="connsiteX2" fmla="*/ 38491 w 38491"/>
                <a:gd name="connsiteY2" fmla="*/ 0 h 28868"/>
                <a:gd name="connsiteX3" fmla="*/ 38491 w 38491"/>
                <a:gd name="connsiteY3" fmla="*/ 28868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491" h="28868">
                  <a:moveTo>
                    <a:pt x="0" y="28868"/>
                  </a:moveTo>
                  <a:lnTo>
                    <a:pt x="0" y="0"/>
                  </a:lnTo>
                  <a:lnTo>
                    <a:pt x="38491" y="0"/>
                  </a:lnTo>
                  <a:lnTo>
                    <a:pt x="38491" y="28868"/>
                  </a:lnTo>
                </a:path>
              </a:pathLst>
            </a:custGeom>
            <a:noFill/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62" name="Freeform 922">
              <a:extLst>
                <a:ext uri="{FF2B5EF4-FFF2-40B4-BE49-F238E27FC236}">
                  <a16:creationId xmlns:a16="http://schemas.microsoft.com/office/drawing/2014/main" xmlns="" id="{BF221C1B-F1F8-9FFE-DE51-8719026C701C}"/>
                </a:ext>
              </a:extLst>
            </p:cNvPr>
            <p:cNvSpPr/>
            <p:nvPr/>
          </p:nvSpPr>
          <p:spPr>
            <a:xfrm>
              <a:off x="791070" y="5479877"/>
              <a:ext cx="38491" cy="67359"/>
            </a:xfrm>
            <a:custGeom>
              <a:avLst/>
              <a:gdLst>
                <a:gd name="connsiteX0" fmla="*/ 0 w 38491"/>
                <a:gd name="connsiteY0" fmla="*/ 67359 h 67359"/>
                <a:gd name="connsiteX1" fmla="*/ 38491 w 38491"/>
                <a:gd name="connsiteY1" fmla="*/ 0 h 67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491" h="67359">
                  <a:moveTo>
                    <a:pt x="0" y="67359"/>
                  </a:moveTo>
                  <a:cubicBezTo>
                    <a:pt x="0" y="35773"/>
                    <a:pt x="0" y="0"/>
                    <a:pt x="38491" y="0"/>
                  </a:cubicBezTo>
                </a:path>
              </a:pathLst>
            </a:custGeom>
            <a:noFill/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63" name="Freeform 923">
              <a:extLst>
                <a:ext uri="{FF2B5EF4-FFF2-40B4-BE49-F238E27FC236}">
                  <a16:creationId xmlns:a16="http://schemas.microsoft.com/office/drawing/2014/main" xmlns="" id="{A4538788-3998-5E8B-988B-2C126FB671B0}"/>
                </a:ext>
              </a:extLst>
            </p:cNvPr>
            <p:cNvSpPr/>
            <p:nvPr/>
          </p:nvSpPr>
          <p:spPr>
            <a:xfrm>
              <a:off x="868052" y="5479877"/>
              <a:ext cx="38491" cy="67359"/>
            </a:xfrm>
            <a:custGeom>
              <a:avLst/>
              <a:gdLst>
                <a:gd name="connsiteX0" fmla="*/ 38491 w 38491"/>
                <a:gd name="connsiteY0" fmla="*/ 67359 h 67359"/>
                <a:gd name="connsiteX1" fmla="*/ 0 w 38491"/>
                <a:gd name="connsiteY1" fmla="*/ 0 h 67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491" h="67359">
                  <a:moveTo>
                    <a:pt x="38491" y="67359"/>
                  </a:moveTo>
                  <a:cubicBezTo>
                    <a:pt x="38491" y="35773"/>
                    <a:pt x="38491" y="0"/>
                    <a:pt x="0" y="0"/>
                  </a:cubicBezTo>
                </a:path>
              </a:pathLst>
            </a:custGeom>
            <a:noFill/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64" name="Freeform 924">
              <a:extLst>
                <a:ext uri="{FF2B5EF4-FFF2-40B4-BE49-F238E27FC236}">
                  <a16:creationId xmlns:a16="http://schemas.microsoft.com/office/drawing/2014/main" xmlns="" id="{5F1C05C8-08EB-BAFE-C695-D62F850999E6}"/>
                </a:ext>
              </a:extLst>
            </p:cNvPr>
            <p:cNvSpPr/>
            <p:nvPr/>
          </p:nvSpPr>
          <p:spPr>
            <a:xfrm>
              <a:off x="800692" y="5547236"/>
              <a:ext cx="96227" cy="67359"/>
            </a:xfrm>
            <a:custGeom>
              <a:avLst/>
              <a:gdLst>
                <a:gd name="connsiteX0" fmla="*/ 96228 w 96227"/>
                <a:gd name="connsiteY0" fmla="*/ 0 h 67359"/>
                <a:gd name="connsiteX1" fmla="*/ 96228 w 96227"/>
                <a:gd name="connsiteY1" fmla="*/ 28868 h 67359"/>
                <a:gd name="connsiteX2" fmla="*/ 48114 w 96227"/>
                <a:gd name="connsiteY2" fmla="*/ 67359 h 67359"/>
                <a:gd name="connsiteX3" fmla="*/ 0 w 96227"/>
                <a:gd name="connsiteY3" fmla="*/ 28868 h 67359"/>
                <a:gd name="connsiteX4" fmla="*/ 0 w 96227"/>
                <a:gd name="connsiteY4" fmla="*/ 0 h 67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227" h="67359">
                  <a:moveTo>
                    <a:pt x="96228" y="0"/>
                  </a:moveTo>
                  <a:lnTo>
                    <a:pt x="96228" y="28868"/>
                  </a:lnTo>
                  <a:cubicBezTo>
                    <a:pt x="96228" y="50123"/>
                    <a:pt x="74685" y="67359"/>
                    <a:pt x="48114" y="67359"/>
                  </a:cubicBezTo>
                  <a:cubicBezTo>
                    <a:pt x="21543" y="67359"/>
                    <a:pt x="0" y="50123"/>
                    <a:pt x="0" y="28868"/>
                  </a:cubicBezTo>
                  <a:lnTo>
                    <a:pt x="0" y="0"/>
                  </a:lnTo>
                </a:path>
              </a:pathLst>
            </a:custGeom>
            <a:noFill/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65" name="Freeform 925">
              <a:extLst>
                <a:ext uri="{FF2B5EF4-FFF2-40B4-BE49-F238E27FC236}">
                  <a16:creationId xmlns:a16="http://schemas.microsoft.com/office/drawing/2014/main" xmlns="" id="{CBBC13D8-25E8-C5B0-59C3-3F9341F29737}"/>
                </a:ext>
              </a:extLst>
            </p:cNvPr>
            <p:cNvSpPr/>
            <p:nvPr/>
          </p:nvSpPr>
          <p:spPr>
            <a:xfrm>
              <a:off x="752578" y="5614596"/>
              <a:ext cx="192455" cy="173210"/>
            </a:xfrm>
            <a:custGeom>
              <a:avLst/>
              <a:gdLst>
                <a:gd name="connsiteX0" fmla="*/ 153965 w 192455"/>
                <a:gd name="connsiteY0" fmla="*/ 173210 h 173210"/>
                <a:gd name="connsiteX1" fmla="*/ 192456 w 192455"/>
                <a:gd name="connsiteY1" fmla="*/ 134719 h 173210"/>
                <a:gd name="connsiteX2" fmla="*/ 192456 w 192455"/>
                <a:gd name="connsiteY2" fmla="*/ 48114 h 173210"/>
                <a:gd name="connsiteX3" fmla="*/ 96228 w 192455"/>
                <a:gd name="connsiteY3" fmla="*/ 0 h 173210"/>
                <a:gd name="connsiteX4" fmla="*/ 0 w 192455"/>
                <a:gd name="connsiteY4" fmla="*/ 48114 h 173210"/>
                <a:gd name="connsiteX5" fmla="*/ 0 w 192455"/>
                <a:gd name="connsiteY5" fmla="*/ 134719 h 173210"/>
                <a:gd name="connsiteX6" fmla="*/ 38491 w 192455"/>
                <a:gd name="connsiteY6" fmla="*/ 173210 h 173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2455" h="173210">
                  <a:moveTo>
                    <a:pt x="153965" y="173210"/>
                  </a:moveTo>
                  <a:cubicBezTo>
                    <a:pt x="174762" y="173210"/>
                    <a:pt x="192456" y="153435"/>
                    <a:pt x="192456" y="134719"/>
                  </a:cubicBezTo>
                  <a:lnTo>
                    <a:pt x="192456" y="48114"/>
                  </a:lnTo>
                  <a:cubicBezTo>
                    <a:pt x="192456" y="16323"/>
                    <a:pt x="129655" y="0"/>
                    <a:pt x="96228" y="0"/>
                  </a:cubicBezTo>
                  <a:cubicBezTo>
                    <a:pt x="62801" y="0"/>
                    <a:pt x="0" y="16323"/>
                    <a:pt x="0" y="48114"/>
                  </a:cubicBezTo>
                  <a:lnTo>
                    <a:pt x="0" y="134719"/>
                  </a:lnTo>
                  <a:cubicBezTo>
                    <a:pt x="0" y="153435"/>
                    <a:pt x="17694" y="173210"/>
                    <a:pt x="38491" y="173210"/>
                  </a:cubicBezTo>
                </a:path>
              </a:pathLst>
            </a:custGeom>
            <a:noFill/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66" name="Freeform 926">
              <a:extLst>
                <a:ext uri="{FF2B5EF4-FFF2-40B4-BE49-F238E27FC236}">
                  <a16:creationId xmlns:a16="http://schemas.microsoft.com/office/drawing/2014/main" xmlns="" id="{806FB865-0497-0980-14E7-DB13AF7F82F1}"/>
                </a:ext>
              </a:extLst>
            </p:cNvPr>
            <p:cNvSpPr/>
            <p:nvPr/>
          </p:nvSpPr>
          <p:spPr>
            <a:xfrm>
              <a:off x="665973" y="5527991"/>
              <a:ext cx="86605" cy="105850"/>
            </a:xfrm>
            <a:custGeom>
              <a:avLst/>
              <a:gdLst>
                <a:gd name="connsiteX0" fmla="*/ 43303 w 86605"/>
                <a:gd name="connsiteY0" fmla="*/ 0 h 105850"/>
                <a:gd name="connsiteX1" fmla="*/ 86605 w 86605"/>
                <a:gd name="connsiteY1" fmla="*/ 38491 h 105850"/>
                <a:gd name="connsiteX2" fmla="*/ 86605 w 86605"/>
                <a:gd name="connsiteY2" fmla="*/ 67359 h 105850"/>
                <a:gd name="connsiteX3" fmla="*/ 43303 w 86605"/>
                <a:gd name="connsiteY3" fmla="*/ 105851 h 105850"/>
                <a:gd name="connsiteX4" fmla="*/ 0 w 86605"/>
                <a:gd name="connsiteY4" fmla="*/ 67359 h 105850"/>
                <a:gd name="connsiteX5" fmla="*/ 0 w 86605"/>
                <a:gd name="connsiteY5" fmla="*/ 38491 h 105850"/>
                <a:gd name="connsiteX6" fmla="*/ 43303 w 86605"/>
                <a:gd name="connsiteY6" fmla="*/ 0 h 105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605" h="105850">
                  <a:moveTo>
                    <a:pt x="43303" y="0"/>
                  </a:moveTo>
                  <a:cubicBezTo>
                    <a:pt x="67215" y="0"/>
                    <a:pt x="86605" y="17237"/>
                    <a:pt x="86605" y="38491"/>
                  </a:cubicBezTo>
                  <a:lnTo>
                    <a:pt x="86605" y="67359"/>
                  </a:lnTo>
                  <a:cubicBezTo>
                    <a:pt x="86605" y="88614"/>
                    <a:pt x="67215" y="105851"/>
                    <a:pt x="43303" y="105851"/>
                  </a:cubicBezTo>
                  <a:cubicBezTo>
                    <a:pt x="19390" y="105851"/>
                    <a:pt x="0" y="88614"/>
                    <a:pt x="0" y="67359"/>
                  </a:cubicBezTo>
                  <a:lnTo>
                    <a:pt x="0" y="38491"/>
                  </a:lnTo>
                  <a:cubicBezTo>
                    <a:pt x="0" y="17237"/>
                    <a:pt x="19390" y="0"/>
                    <a:pt x="43303" y="0"/>
                  </a:cubicBezTo>
                  <a:close/>
                </a:path>
              </a:pathLst>
            </a:custGeom>
            <a:noFill/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67" name="Freeform 927">
              <a:extLst>
                <a:ext uri="{FF2B5EF4-FFF2-40B4-BE49-F238E27FC236}">
                  <a16:creationId xmlns:a16="http://schemas.microsoft.com/office/drawing/2014/main" xmlns="" id="{AE56BD2C-0F47-2734-1F4E-6E265358D955}"/>
                </a:ext>
              </a:extLst>
            </p:cNvPr>
            <p:cNvSpPr/>
            <p:nvPr/>
          </p:nvSpPr>
          <p:spPr>
            <a:xfrm>
              <a:off x="637105" y="5633841"/>
              <a:ext cx="76982" cy="173210"/>
            </a:xfrm>
            <a:custGeom>
              <a:avLst/>
              <a:gdLst>
                <a:gd name="connsiteX0" fmla="*/ 38491 w 76982"/>
                <a:gd name="connsiteY0" fmla="*/ 173210 h 173210"/>
                <a:gd name="connsiteX1" fmla="*/ 0 w 76982"/>
                <a:gd name="connsiteY1" fmla="*/ 144342 h 173210"/>
                <a:gd name="connsiteX2" fmla="*/ 0 w 76982"/>
                <a:gd name="connsiteY2" fmla="*/ 48114 h 173210"/>
                <a:gd name="connsiteX3" fmla="*/ 57737 w 76982"/>
                <a:gd name="connsiteY3" fmla="*/ 0 h 173210"/>
                <a:gd name="connsiteX4" fmla="*/ 76982 w 76982"/>
                <a:gd name="connsiteY4" fmla="*/ 0 h 173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982" h="173210">
                  <a:moveTo>
                    <a:pt x="38491" y="173210"/>
                  </a:moveTo>
                  <a:cubicBezTo>
                    <a:pt x="19775" y="173210"/>
                    <a:pt x="0" y="163058"/>
                    <a:pt x="0" y="144342"/>
                  </a:cubicBezTo>
                  <a:lnTo>
                    <a:pt x="0" y="48114"/>
                  </a:lnTo>
                  <a:cubicBezTo>
                    <a:pt x="0" y="16323"/>
                    <a:pt x="27653" y="0"/>
                    <a:pt x="57737" y="0"/>
                  </a:cubicBezTo>
                  <a:lnTo>
                    <a:pt x="76982" y="0"/>
                  </a:lnTo>
                </a:path>
              </a:pathLst>
            </a:custGeom>
            <a:noFill/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68" name="Freeform 928">
              <a:extLst>
                <a:ext uri="{FF2B5EF4-FFF2-40B4-BE49-F238E27FC236}">
                  <a16:creationId xmlns:a16="http://schemas.microsoft.com/office/drawing/2014/main" xmlns="" id="{3FEFB857-2C28-BFFD-538E-858604857FC5}"/>
                </a:ext>
              </a:extLst>
            </p:cNvPr>
            <p:cNvSpPr/>
            <p:nvPr/>
          </p:nvSpPr>
          <p:spPr>
            <a:xfrm>
              <a:off x="675596" y="5701201"/>
              <a:ext cx="1202" cy="221324"/>
            </a:xfrm>
            <a:custGeom>
              <a:avLst/>
              <a:gdLst>
                <a:gd name="connsiteX0" fmla="*/ 0 w 1202"/>
                <a:gd name="connsiteY0" fmla="*/ 221324 h 221324"/>
                <a:gd name="connsiteX1" fmla="*/ 0 w 1202"/>
                <a:gd name="connsiteY1" fmla="*/ 0 h 221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2" h="221324">
                  <a:moveTo>
                    <a:pt x="0" y="221324"/>
                  </a:moveTo>
                  <a:lnTo>
                    <a:pt x="0" y="0"/>
                  </a:lnTo>
                </a:path>
              </a:pathLst>
            </a:custGeom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69" name="Freeform 929">
              <a:extLst>
                <a:ext uri="{FF2B5EF4-FFF2-40B4-BE49-F238E27FC236}">
                  <a16:creationId xmlns:a16="http://schemas.microsoft.com/office/drawing/2014/main" xmlns="" id="{A7F6D6D8-CE42-7636-77D8-B88D22839B41}"/>
                </a:ext>
              </a:extLst>
            </p:cNvPr>
            <p:cNvSpPr/>
            <p:nvPr/>
          </p:nvSpPr>
          <p:spPr>
            <a:xfrm>
              <a:off x="945034" y="5527991"/>
              <a:ext cx="86605" cy="105850"/>
            </a:xfrm>
            <a:custGeom>
              <a:avLst/>
              <a:gdLst>
                <a:gd name="connsiteX0" fmla="*/ 43303 w 86605"/>
                <a:gd name="connsiteY0" fmla="*/ 0 h 105850"/>
                <a:gd name="connsiteX1" fmla="*/ 0 w 86605"/>
                <a:gd name="connsiteY1" fmla="*/ 38491 h 105850"/>
                <a:gd name="connsiteX2" fmla="*/ 0 w 86605"/>
                <a:gd name="connsiteY2" fmla="*/ 67359 h 105850"/>
                <a:gd name="connsiteX3" fmla="*/ 43303 w 86605"/>
                <a:gd name="connsiteY3" fmla="*/ 105851 h 105850"/>
                <a:gd name="connsiteX4" fmla="*/ 86605 w 86605"/>
                <a:gd name="connsiteY4" fmla="*/ 67359 h 105850"/>
                <a:gd name="connsiteX5" fmla="*/ 86605 w 86605"/>
                <a:gd name="connsiteY5" fmla="*/ 38491 h 105850"/>
                <a:gd name="connsiteX6" fmla="*/ 43303 w 86605"/>
                <a:gd name="connsiteY6" fmla="*/ 0 h 105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605" h="105850">
                  <a:moveTo>
                    <a:pt x="43303" y="0"/>
                  </a:moveTo>
                  <a:cubicBezTo>
                    <a:pt x="19390" y="0"/>
                    <a:pt x="0" y="17237"/>
                    <a:pt x="0" y="38491"/>
                  </a:cubicBezTo>
                  <a:lnTo>
                    <a:pt x="0" y="67359"/>
                  </a:lnTo>
                  <a:cubicBezTo>
                    <a:pt x="0" y="88614"/>
                    <a:pt x="19390" y="105851"/>
                    <a:pt x="43303" y="105851"/>
                  </a:cubicBezTo>
                  <a:cubicBezTo>
                    <a:pt x="67215" y="105851"/>
                    <a:pt x="86605" y="88614"/>
                    <a:pt x="86605" y="67359"/>
                  </a:cubicBezTo>
                  <a:lnTo>
                    <a:pt x="86605" y="38491"/>
                  </a:lnTo>
                  <a:cubicBezTo>
                    <a:pt x="86605" y="17237"/>
                    <a:pt x="67215" y="0"/>
                    <a:pt x="43303" y="0"/>
                  </a:cubicBezTo>
                  <a:close/>
                </a:path>
              </a:pathLst>
            </a:custGeom>
            <a:noFill/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70" name="Freeform 930">
              <a:extLst>
                <a:ext uri="{FF2B5EF4-FFF2-40B4-BE49-F238E27FC236}">
                  <a16:creationId xmlns:a16="http://schemas.microsoft.com/office/drawing/2014/main" xmlns="" id="{01D60E8E-1D1C-0C47-5010-C3576863CF96}"/>
                </a:ext>
              </a:extLst>
            </p:cNvPr>
            <p:cNvSpPr/>
            <p:nvPr/>
          </p:nvSpPr>
          <p:spPr>
            <a:xfrm>
              <a:off x="983525" y="5633841"/>
              <a:ext cx="76982" cy="173210"/>
            </a:xfrm>
            <a:custGeom>
              <a:avLst/>
              <a:gdLst>
                <a:gd name="connsiteX0" fmla="*/ 38491 w 76982"/>
                <a:gd name="connsiteY0" fmla="*/ 173210 h 173210"/>
                <a:gd name="connsiteX1" fmla="*/ 76982 w 76982"/>
                <a:gd name="connsiteY1" fmla="*/ 144342 h 173210"/>
                <a:gd name="connsiteX2" fmla="*/ 76982 w 76982"/>
                <a:gd name="connsiteY2" fmla="*/ 48114 h 173210"/>
                <a:gd name="connsiteX3" fmla="*/ 19246 w 76982"/>
                <a:gd name="connsiteY3" fmla="*/ 0 h 173210"/>
                <a:gd name="connsiteX4" fmla="*/ 0 w 76982"/>
                <a:gd name="connsiteY4" fmla="*/ 0 h 173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982" h="173210">
                  <a:moveTo>
                    <a:pt x="38491" y="173210"/>
                  </a:moveTo>
                  <a:cubicBezTo>
                    <a:pt x="57207" y="173210"/>
                    <a:pt x="76982" y="163058"/>
                    <a:pt x="76982" y="144342"/>
                  </a:cubicBezTo>
                  <a:lnTo>
                    <a:pt x="76982" y="48114"/>
                  </a:lnTo>
                  <a:cubicBezTo>
                    <a:pt x="76982" y="16323"/>
                    <a:pt x="49329" y="0"/>
                    <a:pt x="19246" y="0"/>
                  </a:cubicBezTo>
                  <a:lnTo>
                    <a:pt x="0" y="0"/>
                  </a:lnTo>
                </a:path>
              </a:pathLst>
            </a:custGeom>
            <a:noFill/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71" name="Freeform 931">
              <a:extLst>
                <a:ext uri="{FF2B5EF4-FFF2-40B4-BE49-F238E27FC236}">
                  <a16:creationId xmlns:a16="http://schemas.microsoft.com/office/drawing/2014/main" xmlns="" id="{FC25602F-D4B8-A408-259C-F261B32A281F}"/>
                </a:ext>
              </a:extLst>
            </p:cNvPr>
            <p:cNvSpPr/>
            <p:nvPr/>
          </p:nvSpPr>
          <p:spPr>
            <a:xfrm>
              <a:off x="1022016" y="5701201"/>
              <a:ext cx="1202" cy="221324"/>
            </a:xfrm>
            <a:custGeom>
              <a:avLst/>
              <a:gdLst>
                <a:gd name="connsiteX0" fmla="*/ 0 w 1202"/>
                <a:gd name="connsiteY0" fmla="*/ 221324 h 221324"/>
                <a:gd name="connsiteX1" fmla="*/ 0 w 1202"/>
                <a:gd name="connsiteY1" fmla="*/ 0 h 221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2" h="221324">
                  <a:moveTo>
                    <a:pt x="0" y="221324"/>
                  </a:moveTo>
                  <a:lnTo>
                    <a:pt x="0" y="0"/>
                  </a:lnTo>
                </a:path>
              </a:pathLst>
            </a:custGeom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72" name="Freeform 932">
              <a:extLst>
                <a:ext uri="{FF2B5EF4-FFF2-40B4-BE49-F238E27FC236}">
                  <a16:creationId xmlns:a16="http://schemas.microsoft.com/office/drawing/2014/main" xmlns="" id="{C0C88C2D-E4C7-5735-53B1-C71973D6D048}"/>
                </a:ext>
              </a:extLst>
            </p:cNvPr>
            <p:cNvSpPr/>
            <p:nvPr/>
          </p:nvSpPr>
          <p:spPr>
            <a:xfrm>
              <a:off x="906543" y="5681955"/>
              <a:ext cx="1202" cy="240569"/>
            </a:xfrm>
            <a:custGeom>
              <a:avLst/>
              <a:gdLst>
                <a:gd name="connsiteX0" fmla="*/ 0 w 1202"/>
                <a:gd name="connsiteY0" fmla="*/ 240570 h 240569"/>
                <a:gd name="connsiteX1" fmla="*/ 0 w 1202"/>
                <a:gd name="connsiteY1" fmla="*/ 0 h 240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2" h="240569">
                  <a:moveTo>
                    <a:pt x="0" y="240570"/>
                  </a:moveTo>
                  <a:lnTo>
                    <a:pt x="0" y="0"/>
                  </a:lnTo>
                </a:path>
              </a:pathLst>
            </a:custGeom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73" name="Freeform 933">
              <a:extLst>
                <a:ext uri="{FF2B5EF4-FFF2-40B4-BE49-F238E27FC236}">
                  <a16:creationId xmlns:a16="http://schemas.microsoft.com/office/drawing/2014/main" xmlns="" id="{7A6A7D81-5F85-62EB-22FA-749C054FDCC8}"/>
                </a:ext>
              </a:extLst>
            </p:cNvPr>
            <p:cNvSpPr/>
            <p:nvPr/>
          </p:nvSpPr>
          <p:spPr>
            <a:xfrm>
              <a:off x="791070" y="5681955"/>
              <a:ext cx="1202" cy="240569"/>
            </a:xfrm>
            <a:custGeom>
              <a:avLst/>
              <a:gdLst>
                <a:gd name="connsiteX0" fmla="*/ 0 w 1202"/>
                <a:gd name="connsiteY0" fmla="*/ 0 h 240569"/>
                <a:gd name="connsiteX1" fmla="*/ 0 w 1202"/>
                <a:gd name="connsiteY1" fmla="*/ 240570 h 240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2" h="240569">
                  <a:moveTo>
                    <a:pt x="0" y="0"/>
                  </a:moveTo>
                  <a:lnTo>
                    <a:pt x="0" y="240570"/>
                  </a:lnTo>
                </a:path>
              </a:pathLst>
            </a:custGeom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  <p:sp>
          <p:nvSpPr>
            <p:cNvPr id="74" name="Freeform 934">
              <a:extLst>
                <a:ext uri="{FF2B5EF4-FFF2-40B4-BE49-F238E27FC236}">
                  <a16:creationId xmlns:a16="http://schemas.microsoft.com/office/drawing/2014/main" xmlns="" id="{83C2F6A0-3398-C8C1-840B-21EAD89C218C}"/>
                </a:ext>
              </a:extLst>
            </p:cNvPr>
            <p:cNvSpPr/>
            <p:nvPr/>
          </p:nvSpPr>
          <p:spPr>
            <a:xfrm>
              <a:off x="848806" y="5778183"/>
              <a:ext cx="1202" cy="144341"/>
            </a:xfrm>
            <a:custGeom>
              <a:avLst/>
              <a:gdLst>
                <a:gd name="connsiteX0" fmla="*/ 0 w 1202"/>
                <a:gd name="connsiteY0" fmla="*/ 0 h 144341"/>
                <a:gd name="connsiteX1" fmla="*/ 0 w 1202"/>
                <a:gd name="connsiteY1" fmla="*/ 144342 h 14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2" h="144341">
                  <a:moveTo>
                    <a:pt x="0" y="0"/>
                  </a:moveTo>
                  <a:lnTo>
                    <a:pt x="0" y="144342"/>
                  </a:lnTo>
                </a:path>
              </a:pathLst>
            </a:custGeom>
            <a:ln w="19205" cap="flat">
              <a:solidFill>
                <a:srgbClr val="0A4A8E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x-none" sz="1798"/>
            </a:p>
          </p:txBody>
        </p:sp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43" y="94710"/>
            <a:ext cx="1132913" cy="46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25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46</Words>
  <Application>Microsoft Office PowerPoint</Application>
  <PresentationFormat>Широкоэкранный</PresentationFormat>
  <Paragraphs>22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А. Машковцева</dc:creator>
  <cp:lastModifiedBy>Екатерина А. Машковцева</cp:lastModifiedBy>
  <cp:revision>11</cp:revision>
  <dcterms:created xsi:type="dcterms:W3CDTF">2024-06-18T08:45:02Z</dcterms:created>
  <dcterms:modified xsi:type="dcterms:W3CDTF">2025-07-30T08:16:19Z</dcterms:modified>
</cp:coreProperties>
</file>